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5" r:id="rId4"/>
    <p:sldMasterId id="2147483697" r:id="rId5"/>
    <p:sldMasterId id="2147483683" r:id="rId6"/>
  </p:sldMasterIdLst>
  <p:notesMasterIdLst>
    <p:notesMasterId r:id="rId39"/>
  </p:notesMasterIdLst>
  <p:handoutMasterIdLst>
    <p:handoutMasterId r:id="rId40"/>
  </p:handoutMasterIdLst>
  <p:sldIdLst>
    <p:sldId id="306" r:id="rId7"/>
    <p:sldId id="279" r:id="rId8"/>
    <p:sldId id="308" r:id="rId9"/>
    <p:sldId id="309" r:id="rId10"/>
    <p:sldId id="310" r:id="rId11"/>
    <p:sldId id="311" r:id="rId12"/>
    <p:sldId id="312" r:id="rId13"/>
    <p:sldId id="318" r:id="rId14"/>
    <p:sldId id="373" r:id="rId15"/>
    <p:sldId id="328" r:id="rId16"/>
    <p:sldId id="329" r:id="rId17"/>
    <p:sldId id="331" r:id="rId18"/>
    <p:sldId id="369" r:id="rId19"/>
    <p:sldId id="332" r:id="rId20"/>
    <p:sldId id="333" r:id="rId21"/>
    <p:sldId id="326" r:id="rId22"/>
    <p:sldId id="327" r:id="rId23"/>
    <p:sldId id="335" r:id="rId24"/>
    <p:sldId id="372" r:id="rId25"/>
    <p:sldId id="370" r:id="rId26"/>
    <p:sldId id="374" r:id="rId27"/>
    <p:sldId id="349" r:id="rId28"/>
    <p:sldId id="350" r:id="rId29"/>
    <p:sldId id="360" r:id="rId30"/>
    <p:sldId id="364" r:id="rId31"/>
    <p:sldId id="363" r:id="rId32"/>
    <p:sldId id="367" r:id="rId33"/>
    <p:sldId id="368" r:id="rId34"/>
    <p:sldId id="341" r:id="rId35"/>
    <p:sldId id="315" r:id="rId36"/>
    <p:sldId id="307" r:id="rId37"/>
    <p:sldId id="336" r:id="rId38"/>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ambria Math" panose="02040503050406030204" pitchFamily="18" charset="0"/>
      <p:regular r:id="rId45"/>
    </p:embeddedFont>
    <p:embeddedFont>
      <p:font typeface="Roboto" panose="02000000000000000000" pitchFamily="2" charset="0"/>
      <p:regular r:id="rId46"/>
      <p:bold r:id="rId47"/>
      <p:italic r:id="rId48"/>
      <p:boldItalic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F907F4-F7A2-4D79-9E89-5BAC4144E17B}">
          <p14:sldIdLst>
            <p14:sldId id="306"/>
            <p14:sldId id="279"/>
            <p14:sldId id="308"/>
            <p14:sldId id="309"/>
            <p14:sldId id="310"/>
            <p14:sldId id="311"/>
            <p14:sldId id="312"/>
            <p14:sldId id="318"/>
            <p14:sldId id="373"/>
            <p14:sldId id="328"/>
            <p14:sldId id="329"/>
            <p14:sldId id="331"/>
            <p14:sldId id="369"/>
            <p14:sldId id="332"/>
            <p14:sldId id="333"/>
            <p14:sldId id="326"/>
            <p14:sldId id="327"/>
            <p14:sldId id="335"/>
            <p14:sldId id="372"/>
            <p14:sldId id="370"/>
            <p14:sldId id="374"/>
            <p14:sldId id="349"/>
            <p14:sldId id="350"/>
            <p14:sldId id="360"/>
            <p14:sldId id="364"/>
            <p14:sldId id="363"/>
            <p14:sldId id="367"/>
            <p14:sldId id="368"/>
            <p14:sldId id="341"/>
            <p14:sldId id="315"/>
            <p14:sldId id="307"/>
            <p14:sldId id="33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E8D5"/>
    <a:srgbClr val="DCCC6A"/>
    <a:srgbClr val="54585A"/>
    <a:srgbClr val="FFCC00"/>
    <a:srgbClr val="004376"/>
    <a:srgbClr val="F9F6E5"/>
    <a:srgbClr val="FF640F"/>
    <a:srgbClr val="B3A369"/>
    <a:srgbClr val="6D6137"/>
    <a:srgbClr val="00305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52B62A-1B28-42EF-939A-7D63614D4FE9}" v="11" dt="2023-12-06T21:01:42.012"/>
    <p1510:client id="{EAC1E8A5-7632-454D-9E87-0275F0705EEB}" v="1096" vWet="1098" dt="2023-12-06T21:01:24.2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73922"/>
  </p:normalViewPr>
  <p:slideViewPr>
    <p:cSldViewPr snapToGrid="0">
      <p:cViewPr varScale="1">
        <p:scale>
          <a:sx n="83" d="100"/>
          <a:sy n="83" d="100"/>
        </p:scale>
        <p:origin x="496" y="1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font" Target="fonts/font4.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6.fntdata"/><Relationship Id="rId20" Type="http://schemas.openxmlformats.org/officeDocument/2006/relationships/slide" Target="slides/slide14.xml"/><Relationship Id="rId41" Type="http://schemas.openxmlformats.org/officeDocument/2006/relationships/font" Target="fonts/font1.fntdata"/><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Cheng" userId="S::czhang743@gatech.edu::102df87a-dac6-4c4f-849d-f2c0ea04b74d" providerId="AD" clId="Web-{AD1E693A-2A9A-4A25-9038-606A84E4AF0B}"/>
    <pc:docChg chg="delSld modSld modSection">
      <pc:chgData name="Zhang, Cheng" userId="S::czhang743@gatech.edu::102df87a-dac6-4c4f-849d-f2c0ea04b74d" providerId="AD" clId="Web-{AD1E693A-2A9A-4A25-9038-606A84E4AF0B}" dt="2023-11-30T20:18:45.665" v="13" actId="20577"/>
      <pc:docMkLst>
        <pc:docMk/>
      </pc:docMkLst>
      <pc:sldChg chg="addSp delSp modSp">
        <pc:chgData name="Zhang, Cheng" userId="S::czhang743@gatech.edu::102df87a-dac6-4c4f-849d-f2c0ea04b74d" providerId="AD" clId="Web-{AD1E693A-2A9A-4A25-9038-606A84E4AF0B}" dt="2023-11-30T20:18:45.665" v="13" actId="20577"/>
        <pc:sldMkLst>
          <pc:docMk/>
          <pc:sldMk cId="1942219871" sldId="360"/>
        </pc:sldMkLst>
        <pc:spChg chg="mod">
          <ac:chgData name="Zhang, Cheng" userId="S::czhang743@gatech.edu::102df87a-dac6-4c4f-849d-f2c0ea04b74d" providerId="AD" clId="Web-{AD1E693A-2A9A-4A25-9038-606A84E4AF0B}" dt="2023-11-30T20:10:36.257" v="1" actId="20577"/>
          <ac:spMkLst>
            <pc:docMk/>
            <pc:sldMk cId="1942219871" sldId="360"/>
            <ac:spMk id="2" creationId="{64958AE8-2CBA-5A10-F79B-4C5857D28267}"/>
          </ac:spMkLst>
        </pc:spChg>
        <pc:spChg chg="add del mod">
          <ac:chgData name="Zhang, Cheng" userId="S::czhang743@gatech.edu::102df87a-dac6-4c4f-849d-f2c0ea04b74d" providerId="AD" clId="Web-{AD1E693A-2A9A-4A25-9038-606A84E4AF0B}" dt="2023-11-30T20:11:01.086" v="9"/>
          <ac:spMkLst>
            <pc:docMk/>
            <pc:sldMk cId="1942219871" sldId="360"/>
            <ac:spMk id="6" creationId="{1BEE8607-0FEC-B9D3-3631-8E308FC05CA4}"/>
          </ac:spMkLst>
        </pc:spChg>
        <pc:spChg chg="add del mod">
          <ac:chgData name="Zhang, Cheng" userId="S::czhang743@gatech.edu::102df87a-dac6-4c4f-849d-f2c0ea04b74d" providerId="AD" clId="Web-{AD1E693A-2A9A-4A25-9038-606A84E4AF0B}" dt="2023-11-30T20:18:45.665" v="13" actId="20577"/>
          <ac:spMkLst>
            <pc:docMk/>
            <pc:sldMk cId="1942219871" sldId="360"/>
            <ac:spMk id="16" creationId="{373EB1E3-9760-8D36-31A8-060EF688FC08}"/>
          </ac:spMkLst>
        </pc:spChg>
        <pc:spChg chg="mod">
          <ac:chgData name="Zhang, Cheng" userId="S::czhang743@gatech.edu::102df87a-dac6-4c4f-849d-f2c0ea04b74d" providerId="AD" clId="Web-{AD1E693A-2A9A-4A25-9038-606A84E4AF0B}" dt="2023-11-30T20:10:49.210" v="7" actId="20577"/>
          <ac:spMkLst>
            <pc:docMk/>
            <pc:sldMk cId="1942219871" sldId="360"/>
            <ac:spMk id="18" creationId="{F2B81F5A-B744-FAFD-B0BB-51AE4B10EA65}"/>
          </ac:spMkLst>
        </pc:spChg>
      </pc:sldChg>
      <pc:sldChg chg="del">
        <pc:chgData name="Zhang, Cheng" userId="S::czhang743@gatech.edu::102df87a-dac6-4c4f-849d-f2c0ea04b74d" providerId="AD" clId="Web-{AD1E693A-2A9A-4A25-9038-606A84E4AF0B}" dt="2023-11-30T20:10:37.460" v="2"/>
        <pc:sldMkLst>
          <pc:docMk/>
          <pc:sldMk cId="439557462" sldId="362"/>
        </pc:sldMkLst>
      </pc:sldChg>
    </pc:docChg>
  </pc:docChgLst>
  <pc:docChgLst>
    <pc:chgData name="Zhang, Cheng" userId="S::czhang743@gatech.edu::102df87a-dac6-4c4f-849d-f2c0ea04b74d" providerId="AD" clId="Web-{07A0C4F0-3AFC-439D-BCD3-280603A9A656}"/>
    <pc:docChg chg="modSld">
      <pc:chgData name="Zhang, Cheng" userId="S::czhang743@gatech.edu::102df87a-dac6-4c4f-849d-f2c0ea04b74d" providerId="AD" clId="Web-{07A0C4F0-3AFC-439D-BCD3-280603A9A656}" dt="2023-11-27T15:04:41.886" v="0" actId="1076"/>
      <pc:docMkLst>
        <pc:docMk/>
      </pc:docMkLst>
      <pc:sldChg chg="modSp">
        <pc:chgData name="Zhang, Cheng" userId="S::czhang743@gatech.edu::102df87a-dac6-4c4f-849d-f2c0ea04b74d" providerId="AD" clId="Web-{07A0C4F0-3AFC-439D-BCD3-280603A9A656}" dt="2023-11-27T15:04:41.886" v="0" actId="1076"/>
        <pc:sldMkLst>
          <pc:docMk/>
          <pc:sldMk cId="2014318228" sldId="307"/>
        </pc:sldMkLst>
        <pc:spChg chg="mod">
          <ac:chgData name="Zhang, Cheng" userId="S::czhang743@gatech.edu::102df87a-dac6-4c4f-849d-f2c0ea04b74d" providerId="AD" clId="Web-{07A0C4F0-3AFC-439D-BCD3-280603A9A656}" dt="2023-11-27T15:04:41.886" v="0" actId="1076"/>
          <ac:spMkLst>
            <pc:docMk/>
            <pc:sldMk cId="2014318228" sldId="307"/>
            <ac:spMk id="4" creationId="{88C61021-43BE-6321-063C-E11195E7B4AC}"/>
          </ac:spMkLst>
        </pc:spChg>
      </pc:sldChg>
    </pc:docChg>
  </pc:docChgLst>
  <pc:docChgLst>
    <pc:chgData name="Zhao, Siming" userId="S::szhao322@gatech.edu::c900c60c-7a4e-475a-a850-1c3c669f2694" providerId="AD" clId="Web-{5D205F78-34D2-4F1D-BE0F-0238304B4847}"/>
    <pc:docChg chg="addSld modSld modSection">
      <pc:chgData name="Zhao, Siming" userId="S::szhao322@gatech.edu::c900c60c-7a4e-475a-a850-1c3c669f2694" providerId="AD" clId="Web-{5D205F78-34D2-4F1D-BE0F-0238304B4847}" dt="2023-11-26T21:45:39.006" v="2290" actId="20577"/>
      <pc:docMkLst>
        <pc:docMk/>
      </pc:docMkLst>
      <pc:sldChg chg="mod modShow">
        <pc:chgData name="Zhao, Siming" userId="S::szhao322@gatech.edu::c900c60c-7a4e-475a-a850-1c3c669f2694" providerId="AD" clId="Web-{5D205F78-34D2-4F1D-BE0F-0238304B4847}" dt="2023-11-26T20:54:17.929" v="837"/>
        <pc:sldMkLst>
          <pc:docMk/>
          <pc:sldMk cId="582036791" sldId="313"/>
        </pc:sldMkLst>
      </pc:sldChg>
      <pc:sldChg chg="addSp delSp modSp modNotes">
        <pc:chgData name="Zhao, Siming" userId="S::szhao322@gatech.edu::c900c60c-7a4e-475a-a850-1c3c669f2694" providerId="AD" clId="Web-{5D205F78-34D2-4F1D-BE0F-0238304B4847}" dt="2023-11-26T21:37:48.228" v="2256" actId="20577"/>
        <pc:sldMkLst>
          <pc:docMk/>
          <pc:sldMk cId="2473666934" sldId="327"/>
        </pc:sldMkLst>
        <pc:spChg chg="mod">
          <ac:chgData name="Zhao, Siming" userId="S::szhao322@gatech.edu::c900c60c-7a4e-475a-a850-1c3c669f2694" providerId="AD" clId="Web-{5D205F78-34D2-4F1D-BE0F-0238304B4847}" dt="2023-11-26T21:37:48.228" v="2256" actId="20577"/>
          <ac:spMkLst>
            <pc:docMk/>
            <pc:sldMk cId="2473666934" sldId="327"/>
            <ac:spMk id="2" creationId="{EF514D9D-D071-0C9C-A279-7A16370708BB}"/>
          </ac:spMkLst>
        </pc:spChg>
        <pc:spChg chg="del mod">
          <ac:chgData name="Zhao, Siming" userId="S::szhao322@gatech.edu::c900c60c-7a4e-475a-a850-1c3c669f2694" providerId="AD" clId="Web-{5D205F78-34D2-4F1D-BE0F-0238304B4847}" dt="2023-11-26T21:11:08.048" v="1244"/>
          <ac:spMkLst>
            <pc:docMk/>
            <pc:sldMk cId="2473666934" sldId="327"/>
            <ac:spMk id="3" creationId="{A46974AB-ABCB-7C6E-CECD-26E093C67134}"/>
          </ac:spMkLst>
        </pc:spChg>
        <pc:spChg chg="mod">
          <ac:chgData name="Zhao, Siming" userId="S::szhao322@gatech.edu::c900c60c-7a4e-475a-a850-1c3c669f2694" providerId="AD" clId="Web-{5D205F78-34D2-4F1D-BE0F-0238304B4847}" dt="2023-11-26T21:11:20.985" v="1249" actId="20577"/>
          <ac:spMkLst>
            <pc:docMk/>
            <pc:sldMk cId="2473666934" sldId="327"/>
            <ac:spMk id="4" creationId="{1735D663-E397-E8BC-4A50-24F5ADA81E9C}"/>
          </ac:spMkLst>
        </pc:spChg>
        <pc:graphicFrameChg chg="add del">
          <ac:chgData name="Zhao, Siming" userId="S::szhao322@gatech.edu::c900c60c-7a4e-475a-a850-1c3c669f2694" providerId="AD" clId="Web-{5D205F78-34D2-4F1D-BE0F-0238304B4847}" dt="2023-11-26T21:08:34.436" v="1028"/>
          <ac:graphicFrameMkLst>
            <pc:docMk/>
            <pc:sldMk cId="2473666934" sldId="327"/>
            <ac:graphicFrameMk id="5" creationId="{8F4442A3-4A65-5256-0974-53DC62C1202B}"/>
          </ac:graphicFrameMkLst>
        </pc:graphicFrameChg>
        <pc:graphicFrameChg chg="add mod modGraphic">
          <ac:chgData name="Zhao, Siming" userId="S::szhao322@gatech.edu::c900c60c-7a4e-475a-a850-1c3c669f2694" providerId="AD" clId="Web-{5D205F78-34D2-4F1D-BE0F-0238304B4847}" dt="2023-11-26T21:11:28.580" v="1252"/>
          <ac:graphicFrameMkLst>
            <pc:docMk/>
            <pc:sldMk cId="2473666934" sldId="327"/>
            <ac:graphicFrameMk id="6" creationId="{FB64A1AC-C239-9ADC-8ACA-8E87DEDF3350}"/>
          </ac:graphicFrameMkLst>
        </pc:graphicFrameChg>
        <pc:picChg chg="add del mod">
          <ac:chgData name="Zhao, Siming" userId="S::szhao322@gatech.edu::c900c60c-7a4e-475a-a850-1c3c669f2694" providerId="AD" clId="Web-{5D205F78-34D2-4F1D-BE0F-0238304B4847}" dt="2023-11-26T21:12:46.909" v="1265"/>
          <ac:picMkLst>
            <pc:docMk/>
            <pc:sldMk cId="2473666934" sldId="327"/>
            <ac:picMk id="7" creationId="{2EC3EA46-7960-C865-D44D-8BE5991E7C49}"/>
          </ac:picMkLst>
        </pc:picChg>
        <pc:picChg chg="add mod">
          <ac:chgData name="Zhao, Siming" userId="S::szhao322@gatech.edu::c900c60c-7a4e-475a-a850-1c3c669f2694" providerId="AD" clId="Web-{5D205F78-34D2-4F1D-BE0F-0238304B4847}" dt="2023-11-26T21:14:03.755" v="1276" actId="1076"/>
          <ac:picMkLst>
            <pc:docMk/>
            <pc:sldMk cId="2473666934" sldId="327"/>
            <ac:picMk id="8" creationId="{817766D9-D837-15CA-105F-3AB7E32E0D9B}"/>
          </ac:picMkLst>
        </pc:picChg>
        <pc:picChg chg="add del mod">
          <ac:chgData name="Zhao, Siming" userId="S::szhao322@gatech.edu::c900c60c-7a4e-475a-a850-1c3c669f2694" providerId="AD" clId="Web-{5D205F78-34D2-4F1D-BE0F-0238304B4847}" dt="2023-11-26T21:14:40.022" v="1285"/>
          <ac:picMkLst>
            <pc:docMk/>
            <pc:sldMk cId="2473666934" sldId="327"/>
            <ac:picMk id="9" creationId="{34730C54-F7C9-F804-37FC-97C70EE19704}"/>
          </ac:picMkLst>
        </pc:picChg>
        <pc:picChg chg="add del mod modCrop">
          <ac:chgData name="Zhao, Siming" userId="S::szhao322@gatech.edu::c900c60c-7a4e-475a-a850-1c3c669f2694" providerId="AD" clId="Web-{5D205F78-34D2-4F1D-BE0F-0238304B4847}" dt="2023-11-26T21:14:40.912" v="1286"/>
          <ac:picMkLst>
            <pc:docMk/>
            <pc:sldMk cId="2473666934" sldId="327"/>
            <ac:picMk id="10" creationId="{D8FD9F67-07AF-7F3B-2D2D-5E083BFDB5A5}"/>
          </ac:picMkLst>
        </pc:picChg>
        <pc:picChg chg="add mod">
          <ac:chgData name="Zhao, Siming" userId="S::szhao322@gatech.edu::c900c60c-7a4e-475a-a850-1c3c669f2694" providerId="AD" clId="Web-{5D205F78-34D2-4F1D-BE0F-0238304B4847}" dt="2023-11-26T21:37:44.353" v="2255" actId="1076"/>
          <ac:picMkLst>
            <pc:docMk/>
            <pc:sldMk cId="2473666934" sldId="327"/>
            <ac:picMk id="11" creationId="{F5795D4F-00A3-60A5-BC29-70F1226A454E}"/>
          </ac:picMkLst>
        </pc:picChg>
      </pc:sldChg>
      <pc:sldChg chg="addSp delSp modSp modNotes">
        <pc:chgData name="Zhao, Siming" userId="S::szhao322@gatech.edu::c900c60c-7a4e-475a-a850-1c3c669f2694" providerId="AD" clId="Web-{5D205F78-34D2-4F1D-BE0F-0238304B4847}" dt="2023-11-26T20:00:37.394" v="432" actId="20577"/>
        <pc:sldMkLst>
          <pc:docMk/>
          <pc:sldMk cId="1770697069" sldId="329"/>
        </pc:sldMkLst>
        <pc:spChg chg="mod">
          <ac:chgData name="Zhao, Siming" userId="S::szhao322@gatech.edu::c900c60c-7a4e-475a-a850-1c3c669f2694" providerId="AD" clId="Web-{5D205F78-34D2-4F1D-BE0F-0238304B4847}" dt="2023-11-26T20:00:37.394" v="432" actId="20577"/>
          <ac:spMkLst>
            <pc:docMk/>
            <pc:sldMk cId="1770697069" sldId="329"/>
            <ac:spMk id="3" creationId="{9DA170A7-8A84-7A8C-CC7A-C81E1ED45D39}"/>
          </ac:spMkLst>
        </pc:spChg>
        <pc:spChg chg="add del mod">
          <ac:chgData name="Zhao, Siming" userId="S::szhao322@gatech.edu::c900c60c-7a4e-475a-a850-1c3c669f2694" providerId="AD" clId="Web-{5D205F78-34D2-4F1D-BE0F-0238304B4847}" dt="2023-11-26T19:58:44.844" v="413"/>
          <ac:spMkLst>
            <pc:docMk/>
            <pc:sldMk cId="1770697069" sldId="329"/>
            <ac:spMk id="4" creationId="{3862B03A-DC1F-AEF5-83D3-3AC0E45BD1DF}"/>
          </ac:spMkLst>
        </pc:spChg>
      </pc:sldChg>
      <pc:sldChg chg="addSp delSp modSp new">
        <pc:chgData name="Zhao, Siming" userId="S::szhao322@gatech.edu::c900c60c-7a4e-475a-a850-1c3c669f2694" providerId="AD" clId="Web-{5D205F78-34D2-4F1D-BE0F-0238304B4847}" dt="2023-11-26T21:02:38.910" v="914" actId="1076"/>
        <pc:sldMkLst>
          <pc:docMk/>
          <pc:sldMk cId="1033951373" sldId="331"/>
        </pc:sldMkLst>
        <pc:spChg chg="mod">
          <ac:chgData name="Zhao, Siming" userId="S::szhao322@gatech.edu::c900c60c-7a4e-475a-a850-1c3c669f2694" providerId="AD" clId="Web-{5D205F78-34D2-4F1D-BE0F-0238304B4847}" dt="2023-11-26T20:00:45.582" v="434" actId="20577"/>
          <ac:spMkLst>
            <pc:docMk/>
            <pc:sldMk cId="1033951373" sldId="331"/>
            <ac:spMk id="2" creationId="{19F6FD83-9964-3E02-FEA0-8F04EB8AD7B1}"/>
          </ac:spMkLst>
        </pc:spChg>
        <pc:spChg chg="mod">
          <ac:chgData name="Zhao, Siming" userId="S::szhao322@gatech.edu::c900c60c-7a4e-475a-a850-1c3c669f2694" providerId="AD" clId="Web-{5D205F78-34D2-4F1D-BE0F-0238304B4847}" dt="2023-11-26T20:51:38.237" v="826" actId="20577"/>
          <ac:spMkLst>
            <pc:docMk/>
            <pc:sldMk cId="1033951373" sldId="331"/>
            <ac:spMk id="3" creationId="{59B0EA34-EC67-E7B7-4FCE-B7C644CAF2DF}"/>
          </ac:spMkLst>
        </pc:spChg>
        <pc:spChg chg="del">
          <ac:chgData name="Zhao, Siming" userId="S::szhao322@gatech.edu::c900c60c-7a4e-475a-a850-1c3c669f2694" providerId="AD" clId="Web-{5D205F78-34D2-4F1D-BE0F-0238304B4847}" dt="2023-11-26T20:02:55.179" v="464"/>
          <ac:spMkLst>
            <pc:docMk/>
            <pc:sldMk cId="1033951373" sldId="331"/>
            <ac:spMk id="4" creationId="{A268C436-A829-5C78-9357-55665E1E8BD9}"/>
          </ac:spMkLst>
        </pc:spChg>
        <pc:spChg chg="add del mod">
          <ac:chgData name="Zhao, Siming" userId="S::szhao322@gatech.edu::c900c60c-7a4e-475a-a850-1c3c669f2694" providerId="AD" clId="Web-{5D205F78-34D2-4F1D-BE0F-0238304B4847}" dt="2023-11-26T20:34:29.977" v="704"/>
          <ac:spMkLst>
            <pc:docMk/>
            <pc:sldMk cId="1033951373" sldId="331"/>
            <ac:spMk id="8" creationId="{C68CE43B-0B82-0582-23CF-CEB99953AEF8}"/>
          </ac:spMkLst>
        </pc:spChg>
        <pc:picChg chg="add del mod ord modCrop">
          <ac:chgData name="Zhao, Siming" userId="S::szhao322@gatech.edu::c900c60c-7a4e-475a-a850-1c3c669f2694" providerId="AD" clId="Web-{5D205F78-34D2-4F1D-BE0F-0238304B4847}" dt="2023-11-26T20:34:24.976" v="702"/>
          <ac:picMkLst>
            <pc:docMk/>
            <pc:sldMk cId="1033951373" sldId="331"/>
            <ac:picMk id="5" creationId="{B0A36030-A09E-76A4-3343-759F0F50F782}"/>
          </ac:picMkLst>
        </pc:picChg>
        <pc:picChg chg="add mod">
          <ac:chgData name="Zhao, Siming" userId="S::szhao322@gatech.edu::c900c60c-7a4e-475a-a850-1c3c669f2694" providerId="AD" clId="Web-{5D205F78-34D2-4F1D-BE0F-0238304B4847}" dt="2023-11-26T21:02:38.910" v="914" actId="1076"/>
          <ac:picMkLst>
            <pc:docMk/>
            <pc:sldMk cId="1033951373" sldId="331"/>
            <ac:picMk id="6" creationId="{802F3276-8831-2994-7878-39AD9A0640CB}"/>
          </ac:picMkLst>
        </pc:picChg>
        <pc:picChg chg="add mod">
          <ac:chgData name="Zhao, Siming" userId="S::szhao322@gatech.edu::c900c60c-7a4e-475a-a850-1c3c669f2694" providerId="AD" clId="Web-{5D205F78-34D2-4F1D-BE0F-0238304B4847}" dt="2023-11-26T20:51:40.207" v="827" actId="1076"/>
          <ac:picMkLst>
            <pc:docMk/>
            <pc:sldMk cId="1033951373" sldId="331"/>
            <ac:picMk id="9" creationId="{862D0380-F685-9F10-FC1A-7409741111A3}"/>
          </ac:picMkLst>
        </pc:picChg>
      </pc:sldChg>
      <pc:sldChg chg="addSp delSp modSp new modNotes">
        <pc:chgData name="Zhao, Siming" userId="S::szhao322@gatech.edu::c900c60c-7a4e-475a-a850-1c3c669f2694" providerId="AD" clId="Web-{5D205F78-34D2-4F1D-BE0F-0238304B4847}" dt="2023-11-26T21:03:29.708" v="932" actId="1076"/>
        <pc:sldMkLst>
          <pc:docMk/>
          <pc:sldMk cId="406163510" sldId="332"/>
        </pc:sldMkLst>
        <pc:spChg chg="mod">
          <ac:chgData name="Zhao, Siming" userId="S::szhao322@gatech.edu::c900c60c-7a4e-475a-a850-1c3c669f2694" providerId="AD" clId="Web-{5D205F78-34D2-4F1D-BE0F-0238304B4847}" dt="2023-11-26T20:52:08.566" v="829" actId="20577"/>
          <ac:spMkLst>
            <pc:docMk/>
            <pc:sldMk cId="406163510" sldId="332"/>
            <ac:spMk id="2" creationId="{AE7715D7-9FC0-0C6C-4B4E-EBF1E86CF034}"/>
          </ac:spMkLst>
        </pc:spChg>
        <pc:spChg chg="mod">
          <ac:chgData name="Zhao, Siming" userId="S::szhao322@gatech.edu::c900c60c-7a4e-475a-a850-1c3c669f2694" providerId="AD" clId="Web-{5D205F78-34D2-4F1D-BE0F-0238304B4847}" dt="2023-11-26T20:34:10.710" v="695" actId="14100"/>
          <ac:spMkLst>
            <pc:docMk/>
            <pc:sldMk cId="406163510" sldId="332"/>
            <ac:spMk id="3" creationId="{EB60346C-DFEE-7FED-682C-986219E98E94}"/>
          </ac:spMkLst>
        </pc:spChg>
        <pc:spChg chg="del mod">
          <ac:chgData name="Zhao, Siming" userId="S::szhao322@gatech.edu::c900c60c-7a4e-475a-a850-1c3c669f2694" providerId="AD" clId="Web-{5D205F78-34D2-4F1D-BE0F-0238304B4847}" dt="2023-11-26T20:52:47.707" v="830"/>
          <ac:spMkLst>
            <pc:docMk/>
            <pc:sldMk cId="406163510" sldId="332"/>
            <ac:spMk id="4" creationId="{33BC925B-7509-D1B8-AD0C-36A23878D580}"/>
          </ac:spMkLst>
        </pc:spChg>
        <pc:picChg chg="add mod">
          <ac:chgData name="Zhao, Siming" userId="S::szhao322@gatech.edu::c900c60c-7a4e-475a-a850-1c3c669f2694" providerId="AD" clId="Web-{5D205F78-34D2-4F1D-BE0F-0238304B4847}" dt="2023-11-26T20:34:14.414" v="696" actId="1076"/>
          <ac:picMkLst>
            <pc:docMk/>
            <pc:sldMk cId="406163510" sldId="332"/>
            <ac:picMk id="6" creationId="{38F2BEB8-45DF-447C-5C86-FE308463F93E}"/>
          </ac:picMkLst>
        </pc:picChg>
        <pc:picChg chg="add mod ord">
          <ac:chgData name="Zhao, Siming" userId="S::szhao322@gatech.edu::c900c60c-7a4e-475a-a850-1c3c669f2694" providerId="AD" clId="Web-{5D205F78-34D2-4F1D-BE0F-0238304B4847}" dt="2023-11-26T20:54:23.913" v="838" actId="1076"/>
          <ac:picMkLst>
            <pc:docMk/>
            <pc:sldMk cId="406163510" sldId="332"/>
            <ac:picMk id="7" creationId="{159CBEF9-857A-417D-97A9-372CF9F6954F}"/>
          </ac:picMkLst>
        </pc:picChg>
        <pc:picChg chg="add mod">
          <ac:chgData name="Zhao, Siming" userId="S::szhao322@gatech.edu::c900c60c-7a4e-475a-a850-1c3c669f2694" providerId="AD" clId="Web-{5D205F78-34D2-4F1D-BE0F-0238304B4847}" dt="2023-11-26T20:53:08.661" v="834" actId="1076"/>
          <ac:picMkLst>
            <pc:docMk/>
            <pc:sldMk cId="406163510" sldId="332"/>
            <ac:picMk id="9" creationId="{9D99BE21-BC0F-F630-D5A8-2761E4833A00}"/>
          </ac:picMkLst>
        </pc:picChg>
        <pc:picChg chg="add mod">
          <ac:chgData name="Zhao, Siming" userId="S::szhao322@gatech.edu::c900c60c-7a4e-475a-a850-1c3c669f2694" providerId="AD" clId="Web-{5D205F78-34D2-4F1D-BE0F-0238304B4847}" dt="2023-11-26T20:53:33.005" v="836" actId="1076"/>
          <ac:picMkLst>
            <pc:docMk/>
            <pc:sldMk cId="406163510" sldId="332"/>
            <ac:picMk id="10" creationId="{46F9AE66-E782-EACE-4359-A089282ABA39}"/>
          </ac:picMkLst>
        </pc:picChg>
        <pc:picChg chg="add mod">
          <ac:chgData name="Zhao, Siming" userId="S::szhao322@gatech.edu::c900c60c-7a4e-475a-a850-1c3c669f2694" providerId="AD" clId="Web-{5D205F78-34D2-4F1D-BE0F-0238304B4847}" dt="2023-11-26T21:03:29.708" v="932" actId="1076"/>
          <ac:picMkLst>
            <pc:docMk/>
            <pc:sldMk cId="406163510" sldId="332"/>
            <ac:picMk id="11" creationId="{CDEAC924-5640-042D-1541-8C778983F780}"/>
          </ac:picMkLst>
        </pc:picChg>
      </pc:sldChg>
      <pc:sldChg chg="addSp delSp modSp new modNotes">
        <pc:chgData name="Zhao, Siming" userId="S::szhao322@gatech.edu::c900c60c-7a4e-475a-a850-1c3c669f2694" providerId="AD" clId="Web-{5D205F78-34D2-4F1D-BE0F-0238304B4847}" dt="2023-11-26T21:11:53.627" v="1257" actId="20577"/>
        <pc:sldMkLst>
          <pc:docMk/>
          <pc:sldMk cId="2045764209" sldId="333"/>
        </pc:sldMkLst>
        <pc:spChg chg="mod">
          <ac:chgData name="Zhao, Siming" userId="S::szhao322@gatech.edu::c900c60c-7a4e-475a-a850-1c3c669f2694" providerId="AD" clId="Web-{5D205F78-34D2-4F1D-BE0F-0238304B4847}" dt="2023-11-26T21:00:02.906" v="856" actId="20577"/>
          <ac:spMkLst>
            <pc:docMk/>
            <pc:sldMk cId="2045764209" sldId="333"/>
            <ac:spMk id="2" creationId="{7B88C409-BF61-A73B-3212-F9F3D29361B8}"/>
          </ac:spMkLst>
        </pc:spChg>
        <pc:spChg chg="mod">
          <ac:chgData name="Zhao, Siming" userId="S::szhao322@gatech.edu::c900c60c-7a4e-475a-a850-1c3c669f2694" providerId="AD" clId="Web-{5D205F78-34D2-4F1D-BE0F-0238304B4847}" dt="2023-11-26T21:11:53.627" v="1257" actId="20577"/>
          <ac:spMkLst>
            <pc:docMk/>
            <pc:sldMk cId="2045764209" sldId="333"/>
            <ac:spMk id="3" creationId="{A678C6BD-AF18-872A-B94D-BEC4FC7206F8}"/>
          </ac:spMkLst>
        </pc:spChg>
        <pc:spChg chg="del mod">
          <ac:chgData name="Zhao, Siming" userId="S::szhao322@gatech.edu::c900c60c-7a4e-475a-a850-1c3c669f2694" providerId="AD" clId="Web-{5D205F78-34D2-4F1D-BE0F-0238304B4847}" dt="2023-11-26T21:00:16.031" v="870"/>
          <ac:spMkLst>
            <pc:docMk/>
            <pc:sldMk cId="2045764209" sldId="333"/>
            <ac:spMk id="4" creationId="{E6A6ADF3-D47E-B543-5E1D-B0C3970B85F4}"/>
          </ac:spMkLst>
        </pc:spChg>
        <pc:picChg chg="add mod">
          <ac:chgData name="Zhao, Siming" userId="S::szhao322@gatech.edu::c900c60c-7a4e-475a-a850-1c3c669f2694" providerId="AD" clId="Web-{5D205F78-34D2-4F1D-BE0F-0238304B4847}" dt="2023-11-26T21:03:44.568" v="938" actId="1076"/>
          <ac:picMkLst>
            <pc:docMk/>
            <pc:sldMk cId="2045764209" sldId="333"/>
            <ac:picMk id="5" creationId="{CBA4A3F3-6173-BFCC-8FA1-D838CA66D4EF}"/>
          </ac:picMkLst>
        </pc:picChg>
        <pc:picChg chg="add mod">
          <ac:chgData name="Zhao, Siming" userId="S::szhao322@gatech.edu::c900c60c-7a4e-475a-a850-1c3c669f2694" providerId="AD" clId="Web-{5D205F78-34D2-4F1D-BE0F-0238304B4847}" dt="2023-11-26T21:04:58.538" v="972" actId="1076"/>
          <ac:picMkLst>
            <pc:docMk/>
            <pc:sldMk cId="2045764209" sldId="333"/>
            <ac:picMk id="6" creationId="{8A325AF0-8BE7-2A99-8CAA-CD1DD6137DFE}"/>
          </ac:picMkLst>
        </pc:picChg>
      </pc:sldChg>
      <pc:sldChg chg="addSp delSp modSp new modNotes">
        <pc:chgData name="Zhao, Siming" userId="S::szhao322@gatech.edu::c900c60c-7a4e-475a-a850-1c3c669f2694" providerId="AD" clId="Web-{5D205F78-34D2-4F1D-BE0F-0238304B4847}" dt="2023-11-26T21:45:39.006" v="2290" actId="20577"/>
        <pc:sldMkLst>
          <pc:docMk/>
          <pc:sldMk cId="3532014297" sldId="335"/>
        </pc:sldMkLst>
        <pc:spChg chg="mod">
          <ac:chgData name="Zhao, Siming" userId="S::szhao322@gatech.edu::c900c60c-7a4e-475a-a850-1c3c669f2694" providerId="AD" clId="Web-{5D205F78-34D2-4F1D-BE0F-0238304B4847}" dt="2023-11-26T21:15:10.804" v="1324" actId="20577"/>
          <ac:spMkLst>
            <pc:docMk/>
            <pc:sldMk cId="3532014297" sldId="335"/>
            <ac:spMk id="2" creationId="{50D78574-98CB-3E7B-1866-B3E6E76716E3}"/>
          </ac:spMkLst>
        </pc:spChg>
        <pc:spChg chg="mod">
          <ac:chgData name="Zhao, Siming" userId="S::szhao322@gatech.edu::c900c60c-7a4e-475a-a850-1c3c669f2694" providerId="AD" clId="Web-{5D205F78-34D2-4F1D-BE0F-0238304B4847}" dt="2023-11-26T21:45:39.006" v="2290" actId="20577"/>
          <ac:spMkLst>
            <pc:docMk/>
            <pc:sldMk cId="3532014297" sldId="335"/>
            <ac:spMk id="3" creationId="{08D9A3B9-84D2-12AB-2A38-30B4D7FD167F}"/>
          </ac:spMkLst>
        </pc:spChg>
        <pc:spChg chg="mod">
          <ac:chgData name="Zhao, Siming" userId="S::szhao322@gatech.edu::c900c60c-7a4e-475a-a850-1c3c669f2694" providerId="AD" clId="Web-{5D205F78-34D2-4F1D-BE0F-0238304B4847}" dt="2023-11-26T21:26:34.790" v="1929" actId="20577"/>
          <ac:spMkLst>
            <pc:docMk/>
            <pc:sldMk cId="3532014297" sldId="335"/>
            <ac:spMk id="4" creationId="{854907E9-06A1-1A58-9A0C-77DF7E0FCB48}"/>
          </ac:spMkLst>
        </pc:spChg>
        <pc:spChg chg="add del mod">
          <ac:chgData name="Zhao, Siming" userId="S::szhao322@gatech.edu::c900c60c-7a4e-475a-a850-1c3c669f2694" providerId="AD" clId="Web-{5D205F78-34D2-4F1D-BE0F-0238304B4847}" dt="2023-11-26T21:24:27.944" v="1853"/>
          <ac:spMkLst>
            <pc:docMk/>
            <pc:sldMk cId="3532014297" sldId="335"/>
            <ac:spMk id="5" creationId="{E52C17CD-1033-E904-33AF-11353C1576A1}"/>
          </ac:spMkLst>
        </pc:spChg>
        <pc:spChg chg="add del mod">
          <ac:chgData name="Zhao, Siming" userId="S::szhao322@gatech.edu::c900c60c-7a4e-475a-a850-1c3c669f2694" providerId="AD" clId="Web-{5D205F78-34D2-4F1D-BE0F-0238304B4847}" dt="2023-11-26T21:26:02.195" v="1916"/>
          <ac:spMkLst>
            <pc:docMk/>
            <pc:sldMk cId="3532014297" sldId="335"/>
            <ac:spMk id="6" creationId="{92A6C6A4-1E5B-0B28-2377-63616691161D}"/>
          </ac:spMkLst>
        </pc:spChg>
      </pc:sldChg>
    </pc:docChg>
  </pc:docChgLst>
  <pc:docChgLst>
    <pc:chgData name="Zhang, Cheng" userId="S::czhang743@gatech.edu::102df87a-dac6-4c4f-849d-f2c0ea04b74d" providerId="AD" clId="Web-{D46E72A0-8E3B-4C78-9CB5-0D00CC941886}"/>
    <pc:docChg chg="modSld">
      <pc:chgData name="Zhang, Cheng" userId="S::czhang743@gatech.edu::102df87a-dac6-4c4f-849d-f2c0ea04b74d" providerId="AD" clId="Web-{D46E72A0-8E3B-4C78-9CB5-0D00CC941886}" dt="2023-11-26T01:25:15.584" v="67" actId="20577"/>
      <pc:docMkLst>
        <pc:docMk/>
      </pc:docMkLst>
      <pc:sldChg chg="modSp">
        <pc:chgData name="Zhang, Cheng" userId="S::czhang743@gatech.edu::102df87a-dac6-4c4f-849d-f2c0ea04b74d" providerId="AD" clId="Web-{D46E72A0-8E3B-4C78-9CB5-0D00CC941886}" dt="2023-11-26T01:24:51.193" v="64" actId="20577"/>
        <pc:sldMkLst>
          <pc:docMk/>
          <pc:sldMk cId="3595216603" sldId="314"/>
        </pc:sldMkLst>
        <pc:spChg chg="mod">
          <ac:chgData name="Zhang, Cheng" userId="S::czhang743@gatech.edu::102df87a-dac6-4c4f-849d-f2c0ea04b74d" providerId="AD" clId="Web-{D46E72A0-8E3B-4C78-9CB5-0D00CC941886}" dt="2023-11-26T01:24:51.193" v="64" actId="20577"/>
          <ac:spMkLst>
            <pc:docMk/>
            <pc:sldMk cId="3595216603" sldId="314"/>
            <ac:spMk id="3" creationId="{CF791786-13F9-F00D-EF03-EC6F6598F32C}"/>
          </ac:spMkLst>
        </pc:spChg>
      </pc:sldChg>
      <pc:sldChg chg="modSp">
        <pc:chgData name="Zhang, Cheng" userId="S::czhang743@gatech.edu::102df87a-dac6-4c4f-849d-f2c0ea04b74d" providerId="AD" clId="Web-{D46E72A0-8E3B-4C78-9CB5-0D00CC941886}" dt="2023-11-26T01:25:15.584" v="67" actId="20577"/>
        <pc:sldMkLst>
          <pc:docMk/>
          <pc:sldMk cId="3720162445" sldId="316"/>
        </pc:sldMkLst>
        <pc:spChg chg="mod">
          <ac:chgData name="Zhang, Cheng" userId="S::czhang743@gatech.edu::102df87a-dac6-4c4f-849d-f2c0ea04b74d" providerId="AD" clId="Web-{D46E72A0-8E3B-4C78-9CB5-0D00CC941886}" dt="2023-11-26T01:25:15.584" v="67" actId="20577"/>
          <ac:spMkLst>
            <pc:docMk/>
            <pc:sldMk cId="3720162445" sldId="316"/>
            <ac:spMk id="2" creationId="{64958AE8-2CBA-5A10-F79B-4C5857D28267}"/>
          </ac:spMkLst>
        </pc:spChg>
      </pc:sldChg>
    </pc:docChg>
  </pc:docChgLst>
  <pc:docChgLst>
    <pc:chgData name="Zhang, Cheng" userId="S::czhang743@gatech.edu::102df87a-dac6-4c4f-849d-f2c0ea04b74d" providerId="AD" clId="Web-{EB6F9935-5EE1-47F0-9D14-B998C29D4953}"/>
    <pc:docChg chg="modSld">
      <pc:chgData name="Zhang, Cheng" userId="S::czhang743@gatech.edu::102df87a-dac6-4c4f-849d-f2c0ea04b74d" providerId="AD" clId="Web-{EB6F9935-5EE1-47F0-9D14-B998C29D4953}" dt="2023-11-26T17:55:23.010" v="27" actId="14100"/>
      <pc:docMkLst>
        <pc:docMk/>
      </pc:docMkLst>
      <pc:sldChg chg="addSp delSp modSp mod modClrScheme chgLayout">
        <pc:chgData name="Zhang, Cheng" userId="S::czhang743@gatech.edu::102df87a-dac6-4c4f-849d-f2c0ea04b74d" providerId="AD" clId="Web-{EB6F9935-5EE1-47F0-9D14-B998C29D4953}" dt="2023-11-26T17:55:23.010" v="27" actId="14100"/>
        <pc:sldMkLst>
          <pc:docMk/>
          <pc:sldMk cId="3720162445" sldId="316"/>
        </pc:sldMkLst>
        <pc:spChg chg="mod ord">
          <ac:chgData name="Zhang, Cheng" userId="S::czhang743@gatech.edu::102df87a-dac6-4c4f-849d-f2c0ea04b74d" providerId="AD" clId="Web-{EB6F9935-5EE1-47F0-9D14-B998C29D4953}" dt="2023-11-26T17:52:01.350" v="0"/>
          <ac:spMkLst>
            <pc:docMk/>
            <pc:sldMk cId="3720162445" sldId="316"/>
            <ac:spMk id="2" creationId="{64958AE8-2CBA-5A10-F79B-4C5857D28267}"/>
          </ac:spMkLst>
        </pc:spChg>
        <pc:spChg chg="add mod">
          <ac:chgData name="Zhang, Cheng" userId="S::czhang743@gatech.edu::102df87a-dac6-4c4f-849d-f2c0ea04b74d" providerId="AD" clId="Web-{EB6F9935-5EE1-47F0-9D14-B998C29D4953}" dt="2023-11-26T17:54:51.885" v="21" actId="20577"/>
          <ac:spMkLst>
            <pc:docMk/>
            <pc:sldMk cId="3720162445" sldId="316"/>
            <ac:spMk id="3" creationId="{2CA957CC-EDDB-95A2-BA6D-F682D36488DB}"/>
          </ac:spMkLst>
        </pc:spChg>
        <pc:spChg chg="ord">
          <ac:chgData name="Zhang, Cheng" userId="S::czhang743@gatech.edu::102df87a-dac6-4c4f-849d-f2c0ea04b74d" providerId="AD" clId="Web-{EB6F9935-5EE1-47F0-9D14-B998C29D4953}" dt="2023-11-26T17:52:01.350" v="0"/>
          <ac:spMkLst>
            <pc:docMk/>
            <pc:sldMk cId="3720162445" sldId="316"/>
            <ac:spMk id="6" creationId="{1DDA9F9C-AEFF-0ED4-6742-0FAD7B313285}"/>
          </ac:spMkLst>
        </pc:spChg>
        <pc:spChg chg="del mod">
          <ac:chgData name="Zhang, Cheng" userId="S::czhang743@gatech.edu::102df87a-dac6-4c4f-849d-f2c0ea04b74d" providerId="AD" clId="Web-{EB6F9935-5EE1-47F0-9D14-B998C29D4953}" dt="2023-11-26T17:52:31.460" v="9"/>
          <ac:spMkLst>
            <pc:docMk/>
            <pc:sldMk cId="3720162445" sldId="316"/>
            <ac:spMk id="11" creationId="{31E00B7E-C6A3-A86A-7114-A9B8BB447ED6}"/>
          </ac:spMkLst>
        </pc:spChg>
        <pc:spChg chg="add mod">
          <ac:chgData name="Zhang, Cheng" userId="S::czhang743@gatech.edu::102df87a-dac6-4c4f-849d-f2c0ea04b74d" providerId="AD" clId="Web-{EB6F9935-5EE1-47F0-9D14-B998C29D4953}" dt="2023-11-26T17:55:23.010" v="27" actId="14100"/>
          <ac:spMkLst>
            <pc:docMk/>
            <pc:sldMk cId="3720162445" sldId="316"/>
            <ac:spMk id="16" creationId="{373EB1E3-9760-8D36-31A8-060EF688FC08}"/>
          </ac:spMkLst>
        </pc:spChg>
        <pc:spChg chg="add mod">
          <ac:chgData name="Zhang, Cheng" userId="S::czhang743@gatech.edu::102df87a-dac6-4c4f-849d-f2c0ea04b74d" providerId="AD" clId="Web-{EB6F9935-5EE1-47F0-9D14-B998C29D4953}" dt="2023-11-26T17:52:01.350" v="0"/>
          <ac:spMkLst>
            <pc:docMk/>
            <pc:sldMk cId="3720162445" sldId="316"/>
            <ac:spMk id="18" creationId="{F2B81F5A-B744-FAFD-B0BB-51AE4B10EA65}"/>
          </ac:spMkLst>
        </pc:spChg>
        <pc:picChg chg="mod">
          <ac:chgData name="Zhang, Cheng" userId="S::czhang743@gatech.edu::102df87a-dac6-4c4f-849d-f2c0ea04b74d" providerId="AD" clId="Web-{EB6F9935-5EE1-47F0-9D14-B998C29D4953}" dt="2023-11-26T17:52:01.350" v="0"/>
          <ac:picMkLst>
            <pc:docMk/>
            <pc:sldMk cId="3720162445" sldId="316"/>
            <ac:picMk id="9" creationId="{0C53105C-210A-04C6-82FE-304319E6C6C4}"/>
          </ac:picMkLst>
        </pc:picChg>
      </pc:sldChg>
    </pc:docChg>
  </pc:docChgLst>
  <pc:docChgLst>
    <pc:chgData name="Tan, Sijian" userId="b951d226-cf95-4f36-837d-7b56caf3cfdd" providerId="ADAL" clId="{2EBA1834-4F6F-9141-8CC8-EB1182C5493D}"/>
    <pc:docChg chg="modSld">
      <pc:chgData name="Tan, Sijian" userId="b951d226-cf95-4f36-837d-7b56caf3cfdd" providerId="ADAL" clId="{2EBA1834-4F6F-9141-8CC8-EB1182C5493D}" dt="2023-11-27T19:13:08.889" v="52" actId="20577"/>
      <pc:docMkLst>
        <pc:docMk/>
      </pc:docMkLst>
      <pc:sldChg chg="modSp mod">
        <pc:chgData name="Tan, Sijian" userId="b951d226-cf95-4f36-837d-7b56caf3cfdd" providerId="ADAL" clId="{2EBA1834-4F6F-9141-8CC8-EB1182C5493D}" dt="2023-11-27T19:13:08.889" v="52" actId="20577"/>
        <pc:sldMkLst>
          <pc:docMk/>
          <pc:sldMk cId="2942418481" sldId="315"/>
        </pc:sldMkLst>
        <pc:spChg chg="mod">
          <ac:chgData name="Tan, Sijian" userId="b951d226-cf95-4f36-837d-7b56caf3cfdd" providerId="ADAL" clId="{2EBA1834-4F6F-9141-8CC8-EB1182C5493D}" dt="2023-11-27T19:13:08.889" v="52" actId="20577"/>
          <ac:spMkLst>
            <pc:docMk/>
            <pc:sldMk cId="2942418481" sldId="315"/>
            <ac:spMk id="3" creationId="{8B637C45-CB70-8875-AA93-4BFFD8A677ED}"/>
          </ac:spMkLst>
        </pc:spChg>
      </pc:sldChg>
    </pc:docChg>
  </pc:docChgLst>
  <pc:docChgLst>
    <pc:chgData name="Lu, Yang" userId="S::ylu739@gatech.edu::65442848-d633-4f54-9d5b-60201b2defb1" providerId="AD" clId="Web-{979CF239-1640-4764-B3AF-24BB9FA623C0}"/>
    <pc:docChg chg="modSld">
      <pc:chgData name="Lu, Yang" userId="S::ylu739@gatech.edu::65442848-d633-4f54-9d5b-60201b2defb1" providerId="AD" clId="Web-{979CF239-1640-4764-B3AF-24BB9FA623C0}" dt="2023-11-29T18:00:07.072" v="5" actId="20577"/>
      <pc:docMkLst>
        <pc:docMk/>
      </pc:docMkLst>
      <pc:sldChg chg="modSp">
        <pc:chgData name="Lu, Yang" userId="S::ylu739@gatech.edu::65442848-d633-4f54-9d5b-60201b2defb1" providerId="AD" clId="Web-{979CF239-1640-4764-B3AF-24BB9FA623C0}" dt="2023-11-29T18:00:07.072" v="5" actId="20577"/>
        <pc:sldMkLst>
          <pc:docMk/>
          <pc:sldMk cId="1942219871" sldId="360"/>
        </pc:sldMkLst>
        <pc:spChg chg="mod">
          <ac:chgData name="Lu, Yang" userId="S::ylu739@gatech.edu::65442848-d633-4f54-9d5b-60201b2defb1" providerId="AD" clId="Web-{979CF239-1640-4764-B3AF-24BB9FA623C0}" dt="2023-11-29T18:00:07.072" v="5" actId="20577"/>
          <ac:spMkLst>
            <pc:docMk/>
            <pc:sldMk cId="1942219871" sldId="360"/>
            <ac:spMk id="18" creationId="{F2B81F5A-B744-FAFD-B0BB-51AE4B10EA65}"/>
          </ac:spMkLst>
        </pc:spChg>
      </pc:sldChg>
    </pc:docChg>
  </pc:docChgLst>
  <pc:docChgLst>
    <pc:chgData name="Zhang, Cheng" userId="S::czhang743@gatech.edu::102df87a-dac6-4c4f-849d-f2c0ea04b74d" providerId="AD" clId="Web-{5DCDB93E-BCBB-48C8-8F54-0E4FA76AAC54}"/>
    <pc:docChg chg="addSld modSld modSection">
      <pc:chgData name="Zhang, Cheng" userId="S::czhang743@gatech.edu::102df87a-dac6-4c4f-849d-f2c0ea04b74d" providerId="AD" clId="Web-{5DCDB93E-BCBB-48C8-8F54-0E4FA76AAC54}" dt="2023-11-26T19:49:45.309" v="15" actId="20577"/>
      <pc:docMkLst>
        <pc:docMk/>
      </pc:docMkLst>
      <pc:sldChg chg="modSp">
        <pc:chgData name="Zhang, Cheng" userId="S::czhang743@gatech.edu::102df87a-dac6-4c4f-849d-f2c0ea04b74d" providerId="AD" clId="Web-{5DCDB93E-BCBB-48C8-8F54-0E4FA76AAC54}" dt="2023-11-26T19:49:45.309" v="15" actId="20577"/>
        <pc:sldMkLst>
          <pc:docMk/>
          <pc:sldMk cId="4099150962" sldId="325"/>
        </pc:sldMkLst>
        <pc:spChg chg="mod">
          <ac:chgData name="Zhang, Cheng" userId="S::czhang743@gatech.edu::102df87a-dac6-4c4f-849d-f2c0ea04b74d" providerId="AD" clId="Web-{5DCDB93E-BCBB-48C8-8F54-0E4FA76AAC54}" dt="2023-11-26T19:49:45.309" v="15" actId="20577"/>
          <ac:spMkLst>
            <pc:docMk/>
            <pc:sldMk cId="4099150962" sldId="325"/>
            <ac:spMk id="2" creationId="{64958AE8-2CBA-5A10-F79B-4C5857D28267}"/>
          </ac:spMkLst>
        </pc:spChg>
      </pc:sldChg>
      <pc:sldChg chg="modSp new">
        <pc:chgData name="Zhang, Cheng" userId="S::czhang743@gatech.edu::102df87a-dac6-4c4f-849d-f2c0ea04b74d" providerId="AD" clId="Web-{5DCDB93E-BCBB-48C8-8F54-0E4FA76AAC54}" dt="2023-11-26T19:49:17.449" v="9" actId="20577"/>
        <pc:sldMkLst>
          <pc:docMk/>
          <pc:sldMk cId="1383087197" sldId="330"/>
        </pc:sldMkLst>
        <pc:spChg chg="mod">
          <ac:chgData name="Zhang, Cheng" userId="S::czhang743@gatech.edu::102df87a-dac6-4c4f-849d-f2c0ea04b74d" providerId="AD" clId="Web-{5DCDB93E-BCBB-48C8-8F54-0E4FA76AAC54}" dt="2023-11-26T19:49:17.449" v="9" actId="20577"/>
          <ac:spMkLst>
            <pc:docMk/>
            <pc:sldMk cId="1383087197" sldId="330"/>
            <ac:spMk id="2" creationId="{70FB9198-54FF-C206-BC26-2E0EA32F6F31}"/>
          </ac:spMkLst>
        </pc:spChg>
      </pc:sldChg>
    </pc:docChg>
  </pc:docChgLst>
  <pc:docChgLst>
    <pc:chgData name="Zhang, Cheng" userId="S::czhang743@gatech.edu::102df87a-dac6-4c4f-849d-f2c0ea04b74d" providerId="AD" clId="Web-{90D584ED-568E-47AC-9F7D-EE1D16954F48}"/>
    <pc:docChg chg="addSld delSld">
      <pc:chgData name="Zhang, Cheng" userId="S::czhang743@gatech.edu::102df87a-dac6-4c4f-849d-f2c0ea04b74d" providerId="AD" clId="Web-{90D584ED-568E-47AC-9F7D-EE1D16954F48}" dt="2023-11-19T19:14:06.031" v="3"/>
      <pc:docMkLst>
        <pc:docMk/>
      </pc:docMkLst>
      <pc:sldChg chg="new">
        <pc:chgData name="Zhang, Cheng" userId="S::czhang743@gatech.edu::102df87a-dac6-4c4f-849d-f2c0ea04b74d" providerId="AD" clId="Web-{90D584ED-568E-47AC-9F7D-EE1D16954F48}" dt="2023-11-19T19:13:53.890" v="0"/>
        <pc:sldMkLst>
          <pc:docMk/>
          <pc:sldMk cId="1014098121" sldId="310"/>
        </pc:sldMkLst>
      </pc:sldChg>
      <pc:sldChg chg="new">
        <pc:chgData name="Zhang, Cheng" userId="S::czhang743@gatech.edu::102df87a-dac6-4c4f-849d-f2c0ea04b74d" providerId="AD" clId="Web-{90D584ED-568E-47AC-9F7D-EE1D16954F48}" dt="2023-11-19T19:13:57.437" v="1"/>
        <pc:sldMkLst>
          <pc:docMk/>
          <pc:sldMk cId="229620556" sldId="311"/>
        </pc:sldMkLst>
      </pc:sldChg>
      <pc:sldChg chg="new del">
        <pc:chgData name="Zhang, Cheng" userId="S::czhang743@gatech.edu::102df87a-dac6-4c4f-849d-f2c0ea04b74d" providerId="AD" clId="Web-{90D584ED-568E-47AC-9F7D-EE1D16954F48}" dt="2023-11-19T19:14:06.031" v="3"/>
        <pc:sldMkLst>
          <pc:docMk/>
          <pc:sldMk cId="2786954659" sldId="312"/>
        </pc:sldMkLst>
      </pc:sldChg>
    </pc:docChg>
  </pc:docChgLst>
  <pc:docChgLst>
    <pc:chgData name="Zhang, Cheng" userId="S::czhang743@gatech.edu::102df87a-dac6-4c4f-849d-f2c0ea04b74d" providerId="AD" clId="Web-{335E08F7-3A85-4BED-9C25-3AD9AD89D7C0}"/>
    <pc:docChg chg="modSld">
      <pc:chgData name="Zhang, Cheng" userId="S::czhang743@gatech.edu::102df87a-dac6-4c4f-849d-f2c0ea04b74d" providerId="AD" clId="Web-{335E08F7-3A85-4BED-9C25-3AD9AD89D7C0}" dt="2023-11-26T19:28:44.673" v="10" actId="1076"/>
      <pc:docMkLst>
        <pc:docMk/>
      </pc:docMkLst>
      <pc:sldChg chg="modSp">
        <pc:chgData name="Zhang, Cheng" userId="S::czhang743@gatech.edu::102df87a-dac6-4c4f-849d-f2c0ea04b74d" providerId="AD" clId="Web-{335E08F7-3A85-4BED-9C25-3AD9AD89D7C0}" dt="2023-11-26T19:28:33.891" v="7" actId="20577"/>
        <pc:sldMkLst>
          <pc:docMk/>
          <pc:sldMk cId="1992529025" sldId="318"/>
        </pc:sldMkLst>
        <pc:spChg chg="mod">
          <ac:chgData name="Zhang, Cheng" userId="S::czhang743@gatech.edu::102df87a-dac6-4c4f-849d-f2c0ea04b74d" providerId="AD" clId="Web-{335E08F7-3A85-4BED-9C25-3AD9AD89D7C0}" dt="2023-11-26T19:28:33.891" v="7" actId="20577"/>
          <ac:spMkLst>
            <pc:docMk/>
            <pc:sldMk cId="1992529025" sldId="318"/>
            <ac:spMk id="2" creationId="{64958AE8-2CBA-5A10-F79B-4C5857D28267}"/>
          </ac:spMkLst>
        </pc:spChg>
      </pc:sldChg>
      <pc:sldChg chg="modSp">
        <pc:chgData name="Zhang, Cheng" userId="S::czhang743@gatech.edu::102df87a-dac6-4c4f-849d-f2c0ea04b74d" providerId="AD" clId="Web-{335E08F7-3A85-4BED-9C25-3AD9AD89D7C0}" dt="2023-11-26T19:28:44.673" v="10" actId="1076"/>
        <pc:sldMkLst>
          <pc:docMk/>
          <pc:sldMk cId="2104194691" sldId="321"/>
        </pc:sldMkLst>
        <pc:spChg chg="mod">
          <ac:chgData name="Zhang, Cheng" userId="S::czhang743@gatech.edu::102df87a-dac6-4c4f-849d-f2c0ea04b74d" providerId="AD" clId="Web-{335E08F7-3A85-4BED-9C25-3AD9AD89D7C0}" dt="2023-11-26T19:28:44.673" v="10" actId="1076"/>
          <ac:spMkLst>
            <pc:docMk/>
            <pc:sldMk cId="2104194691" sldId="321"/>
            <ac:spMk id="7" creationId="{8E8CB73B-40E5-5D6A-F82A-09D87B7AC245}"/>
          </ac:spMkLst>
        </pc:spChg>
        <pc:graphicFrameChg chg="mod">
          <ac:chgData name="Zhang, Cheng" userId="S::czhang743@gatech.edu::102df87a-dac6-4c4f-849d-f2c0ea04b74d" providerId="AD" clId="Web-{335E08F7-3A85-4BED-9C25-3AD9AD89D7C0}" dt="2023-11-26T19:28:44.657" v="9" actId="1076"/>
          <ac:graphicFrameMkLst>
            <pc:docMk/>
            <pc:sldMk cId="2104194691" sldId="321"/>
            <ac:graphicFrameMk id="9" creationId="{C8475612-17CB-2DD5-EE24-606DBD1F81FC}"/>
          </ac:graphicFrameMkLst>
        </pc:graphicFrameChg>
      </pc:sldChg>
    </pc:docChg>
  </pc:docChgLst>
  <pc:docChgLst>
    <pc:chgData name="Zhao, Siming" userId="S::szhao322@gatech.edu::c900c60c-7a4e-475a-a850-1c3c669f2694" providerId="AD" clId="Web-{4D4E31CA-19C4-4152-A43B-DF89C7D098EF}"/>
    <pc:docChg chg="modSld">
      <pc:chgData name="Zhao, Siming" userId="S::szhao322@gatech.edu::c900c60c-7a4e-475a-a850-1c3c669f2694" providerId="AD" clId="Web-{4D4E31CA-19C4-4152-A43B-DF89C7D098EF}" dt="2023-11-26T21:57:37.065" v="99"/>
      <pc:docMkLst>
        <pc:docMk/>
      </pc:docMkLst>
      <pc:sldChg chg="modNotes">
        <pc:chgData name="Zhao, Siming" userId="S::szhao322@gatech.edu::c900c60c-7a4e-475a-a850-1c3c669f2694" providerId="AD" clId="Web-{4D4E31CA-19C4-4152-A43B-DF89C7D098EF}" dt="2023-11-26T21:57:37.065" v="99"/>
        <pc:sldMkLst>
          <pc:docMk/>
          <pc:sldMk cId="1033951373" sldId="331"/>
        </pc:sldMkLst>
      </pc:sldChg>
    </pc:docChg>
  </pc:docChgLst>
  <pc:docChgLst>
    <pc:chgData name="Zhang, Cheng" userId="S::czhang743@gatech.edu::102df87a-dac6-4c4f-849d-f2c0ea04b74d" providerId="AD" clId="Web-{7DFE01C2-6FF1-41F0-AFFF-1C9A04BF1837}"/>
    <pc:docChg chg="addSld modSld">
      <pc:chgData name="Zhang, Cheng" userId="S::czhang743@gatech.edu::102df87a-dac6-4c4f-849d-f2c0ea04b74d" providerId="AD" clId="Web-{7DFE01C2-6FF1-41F0-AFFF-1C9A04BF1837}" dt="2023-11-26T00:19:12.600" v="194" actId="20577"/>
      <pc:docMkLst>
        <pc:docMk/>
      </pc:docMkLst>
      <pc:sldChg chg="modSp">
        <pc:chgData name="Zhang, Cheng" userId="S::czhang743@gatech.edu::102df87a-dac6-4c4f-849d-f2c0ea04b74d" providerId="AD" clId="Web-{7DFE01C2-6FF1-41F0-AFFF-1C9A04BF1837}" dt="2023-11-26T00:19:12.600" v="194" actId="20577"/>
        <pc:sldMkLst>
          <pc:docMk/>
          <pc:sldMk cId="3720162445" sldId="316"/>
        </pc:sldMkLst>
        <pc:spChg chg="mod">
          <ac:chgData name="Zhang, Cheng" userId="S::czhang743@gatech.edu::102df87a-dac6-4c4f-849d-f2c0ea04b74d" providerId="AD" clId="Web-{7DFE01C2-6FF1-41F0-AFFF-1C9A04BF1837}" dt="2023-11-26T00:19:12.600" v="194" actId="20577"/>
          <ac:spMkLst>
            <pc:docMk/>
            <pc:sldMk cId="3720162445" sldId="316"/>
            <ac:spMk id="2" creationId="{64958AE8-2CBA-5A10-F79B-4C5857D28267}"/>
          </ac:spMkLst>
        </pc:spChg>
      </pc:sldChg>
      <pc:sldChg chg="addSp delSp modSp mod modClrScheme chgLayout">
        <pc:chgData name="Zhang, Cheng" userId="S::czhang743@gatech.edu::102df87a-dac6-4c4f-849d-f2c0ea04b74d" providerId="AD" clId="Web-{7DFE01C2-6FF1-41F0-AFFF-1C9A04BF1837}" dt="2023-11-26T00:17:41.738" v="157" actId="20577"/>
        <pc:sldMkLst>
          <pc:docMk/>
          <pc:sldMk cId="2662155169" sldId="319"/>
        </pc:sldMkLst>
        <pc:spChg chg="mod ord">
          <ac:chgData name="Zhang, Cheng" userId="S::czhang743@gatech.edu::102df87a-dac6-4c4f-849d-f2c0ea04b74d" providerId="AD" clId="Web-{7DFE01C2-6FF1-41F0-AFFF-1C9A04BF1837}" dt="2023-11-26T00:17:25.893" v="155"/>
          <ac:spMkLst>
            <pc:docMk/>
            <pc:sldMk cId="2662155169" sldId="319"/>
            <ac:spMk id="2" creationId="{64958AE8-2CBA-5A10-F79B-4C5857D28267}"/>
          </ac:spMkLst>
        </pc:spChg>
        <pc:spChg chg="mod">
          <ac:chgData name="Zhang, Cheng" userId="S::czhang743@gatech.edu::102df87a-dac6-4c4f-849d-f2c0ea04b74d" providerId="AD" clId="Web-{7DFE01C2-6FF1-41F0-AFFF-1C9A04BF1837}" dt="2023-11-26T00:17:41.738" v="157" actId="20577"/>
          <ac:spMkLst>
            <pc:docMk/>
            <pc:sldMk cId="2662155169" sldId="319"/>
            <ac:spMk id="3" creationId="{73C46076-F356-B61B-2AB9-2958F9748F49}"/>
          </ac:spMkLst>
        </pc:spChg>
        <pc:spChg chg="add del">
          <ac:chgData name="Zhang, Cheng" userId="S::czhang743@gatech.edu::102df87a-dac6-4c4f-849d-f2c0ea04b74d" providerId="AD" clId="Web-{7DFE01C2-6FF1-41F0-AFFF-1C9A04BF1837}" dt="2023-11-26T00:17:25.893" v="155"/>
          <ac:spMkLst>
            <pc:docMk/>
            <pc:sldMk cId="2662155169" sldId="319"/>
            <ac:spMk id="4" creationId="{1BDAC76F-28B1-92C8-D86B-09F0212CB7D9}"/>
          </ac:spMkLst>
        </pc:spChg>
        <pc:spChg chg="add del mod">
          <ac:chgData name="Zhang, Cheng" userId="S::czhang743@gatech.edu::102df87a-dac6-4c4f-849d-f2c0ea04b74d" providerId="AD" clId="Web-{7DFE01C2-6FF1-41F0-AFFF-1C9A04BF1837}" dt="2023-11-26T00:17:15.330" v="149"/>
          <ac:spMkLst>
            <pc:docMk/>
            <pc:sldMk cId="2662155169" sldId="319"/>
            <ac:spMk id="6" creationId="{664EA9AB-635D-B113-F26C-387C8D34662E}"/>
          </ac:spMkLst>
        </pc:spChg>
        <pc:spChg chg="add del mod">
          <ac:chgData name="Zhang, Cheng" userId="S::czhang743@gatech.edu::102df87a-dac6-4c4f-849d-f2c0ea04b74d" providerId="AD" clId="Web-{7DFE01C2-6FF1-41F0-AFFF-1C9A04BF1837}" dt="2023-11-26T00:17:15.330" v="149"/>
          <ac:spMkLst>
            <pc:docMk/>
            <pc:sldMk cId="2662155169" sldId="319"/>
            <ac:spMk id="7" creationId="{B006F32D-3BE3-1C68-3043-BE4BA8B9678C}"/>
          </ac:spMkLst>
        </pc:spChg>
        <pc:spChg chg="add del mod">
          <ac:chgData name="Zhang, Cheng" userId="S::czhang743@gatech.edu::102df87a-dac6-4c4f-849d-f2c0ea04b74d" providerId="AD" clId="Web-{7DFE01C2-6FF1-41F0-AFFF-1C9A04BF1837}" dt="2023-11-26T00:17:25.893" v="155"/>
          <ac:spMkLst>
            <pc:docMk/>
            <pc:sldMk cId="2662155169" sldId="319"/>
            <ac:spMk id="8" creationId="{664EA9AB-635D-B113-F26C-387C8D34662E}"/>
          </ac:spMkLst>
        </pc:spChg>
        <pc:spChg chg="add del mod">
          <ac:chgData name="Zhang, Cheng" userId="S::czhang743@gatech.edu::102df87a-dac6-4c4f-849d-f2c0ea04b74d" providerId="AD" clId="Web-{7DFE01C2-6FF1-41F0-AFFF-1C9A04BF1837}" dt="2023-11-26T00:17:07.674" v="143"/>
          <ac:spMkLst>
            <pc:docMk/>
            <pc:sldMk cId="2662155169" sldId="319"/>
            <ac:spMk id="9" creationId="{DAED1401-96AD-12D0-BD21-BCBCBD65CC1F}"/>
          </ac:spMkLst>
        </pc:spChg>
        <pc:spChg chg="add del mod">
          <ac:chgData name="Zhang, Cheng" userId="S::czhang743@gatech.edu::102df87a-dac6-4c4f-849d-f2c0ea04b74d" providerId="AD" clId="Web-{7DFE01C2-6FF1-41F0-AFFF-1C9A04BF1837}" dt="2023-11-26T00:17:25.893" v="155"/>
          <ac:spMkLst>
            <pc:docMk/>
            <pc:sldMk cId="2662155169" sldId="319"/>
            <ac:spMk id="10" creationId="{B006F32D-3BE3-1C68-3043-BE4BA8B9678C}"/>
          </ac:spMkLst>
        </pc:spChg>
        <pc:spChg chg="add del mod">
          <ac:chgData name="Zhang, Cheng" userId="S::czhang743@gatech.edu::102df87a-dac6-4c4f-849d-f2c0ea04b74d" providerId="AD" clId="Web-{7DFE01C2-6FF1-41F0-AFFF-1C9A04BF1837}" dt="2023-11-26T00:17:09.565" v="145"/>
          <ac:spMkLst>
            <pc:docMk/>
            <pc:sldMk cId="2662155169" sldId="319"/>
            <ac:spMk id="11" creationId="{2E850765-F071-3704-CD3F-E6BF735655A9}"/>
          </ac:spMkLst>
        </pc:spChg>
        <pc:spChg chg="add del mod">
          <ac:chgData name="Zhang, Cheng" userId="S::czhang743@gatech.edu::102df87a-dac6-4c4f-849d-f2c0ea04b74d" providerId="AD" clId="Web-{7DFE01C2-6FF1-41F0-AFFF-1C9A04BF1837}" dt="2023-11-26T00:17:25.893" v="155"/>
          <ac:spMkLst>
            <pc:docMk/>
            <pc:sldMk cId="2662155169" sldId="319"/>
            <ac:spMk id="12" creationId="{D628A8D1-F75D-1E31-6C0B-A2EEE4B295AD}"/>
          </ac:spMkLst>
        </pc:spChg>
        <pc:spChg chg="add del mod">
          <ac:chgData name="Zhang, Cheng" userId="S::czhang743@gatech.edu::102df87a-dac6-4c4f-849d-f2c0ea04b74d" providerId="AD" clId="Web-{7DFE01C2-6FF1-41F0-AFFF-1C9A04BF1837}" dt="2023-11-26T00:17:15.330" v="149"/>
          <ac:spMkLst>
            <pc:docMk/>
            <pc:sldMk cId="2662155169" sldId="319"/>
            <ac:spMk id="13" creationId="{D628A8D1-F75D-1E31-6C0B-A2EEE4B295AD}"/>
          </ac:spMkLst>
        </pc:spChg>
        <pc:spChg chg="add del mod">
          <ac:chgData name="Zhang, Cheng" userId="S::czhang743@gatech.edu::102df87a-dac6-4c4f-849d-f2c0ea04b74d" providerId="AD" clId="Web-{7DFE01C2-6FF1-41F0-AFFF-1C9A04BF1837}" dt="2023-11-26T00:17:16.768" v="151"/>
          <ac:spMkLst>
            <pc:docMk/>
            <pc:sldMk cId="2662155169" sldId="319"/>
            <ac:spMk id="15" creationId="{DAED1401-96AD-12D0-BD21-BCBCBD65CC1F}"/>
          </ac:spMkLst>
        </pc:spChg>
      </pc:sldChg>
      <pc:sldChg chg="addSp delSp modSp">
        <pc:chgData name="Zhang, Cheng" userId="S::czhang743@gatech.edu::102df87a-dac6-4c4f-849d-f2c0ea04b74d" providerId="AD" clId="Web-{7DFE01C2-6FF1-41F0-AFFF-1C9A04BF1837}" dt="2023-11-26T00:11:37.476" v="12" actId="20577"/>
        <pc:sldMkLst>
          <pc:docMk/>
          <pc:sldMk cId="3444586068" sldId="320"/>
        </pc:sldMkLst>
        <pc:spChg chg="mod">
          <ac:chgData name="Zhang, Cheng" userId="S::czhang743@gatech.edu::102df87a-dac6-4c4f-849d-f2c0ea04b74d" providerId="AD" clId="Web-{7DFE01C2-6FF1-41F0-AFFF-1C9A04BF1837}" dt="2023-11-26T00:11:37.476" v="12" actId="20577"/>
          <ac:spMkLst>
            <pc:docMk/>
            <pc:sldMk cId="3444586068" sldId="320"/>
            <ac:spMk id="2" creationId="{64958AE8-2CBA-5A10-F79B-4C5857D28267}"/>
          </ac:spMkLst>
        </pc:spChg>
        <pc:spChg chg="add del mod">
          <ac:chgData name="Zhang, Cheng" userId="S::czhang743@gatech.edu::102df87a-dac6-4c4f-849d-f2c0ea04b74d" providerId="AD" clId="Web-{7DFE01C2-6FF1-41F0-AFFF-1C9A04BF1837}" dt="2023-11-26T00:11:00.475" v="1"/>
          <ac:spMkLst>
            <pc:docMk/>
            <pc:sldMk cId="3444586068" sldId="320"/>
            <ac:spMk id="7" creationId="{5D582458-A642-A281-2E13-EBB628C0D79F}"/>
          </ac:spMkLst>
        </pc:spChg>
        <pc:picChg chg="del">
          <ac:chgData name="Zhang, Cheng" userId="S::czhang743@gatech.edu::102df87a-dac6-4c4f-849d-f2c0ea04b74d" providerId="AD" clId="Web-{7DFE01C2-6FF1-41F0-AFFF-1C9A04BF1837}" dt="2023-11-26T00:10:49.537" v="0"/>
          <ac:picMkLst>
            <pc:docMk/>
            <pc:sldMk cId="3444586068" sldId="320"/>
            <ac:picMk id="6" creationId="{3AAF93A7-F18C-23CF-E132-7D1E237B1207}"/>
          </ac:picMkLst>
        </pc:picChg>
        <pc:picChg chg="add mod ord">
          <ac:chgData name="Zhang, Cheng" userId="S::czhang743@gatech.edu::102df87a-dac6-4c4f-849d-f2c0ea04b74d" providerId="AD" clId="Web-{7DFE01C2-6FF1-41F0-AFFF-1C9A04BF1837}" dt="2023-11-26T00:11:13.350" v="5"/>
          <ac:picMkLst>
            <pc:docMk/>
            <pc:sldMk cId="3444586068" sldId="320"/>
            <ac:picMk id="8" creationId="{B5F2A8AA-503B-4B7B-5A5C-4A83F1CFBEC3}"/>
          </ac:picMkLst>
        </pc:picChg>
      </pc:sldChg>
      <pc:sldChg chg="addSp delSp modSp mod modClrScheme chgLayout">
        <pc:chgData name="Zhang, Cheng" userId="S::czhang743@gatech.edu::102df87a-dac6-4c4f-849d-f2c0ea04b74d" providerId="AD" clId="Web-{7DFE01C2-6FF1-41F0-AFFF-1C9A04BF1837}" dt="2023-11-26T00:18:19.004" v="181" actId="20577"/>
        <pc:sldMkLst>
          <pc:docMk/>
          <pc:sldMk cId="2104194691" sldId="321"/>
        </pc:sldMkLst>
        <pc:spChg chg="mod ord">
          <ac:chgData name="Zhang, Cheng" userId="S::czhang743@gatech.edu::102df87a-dac6-4c4f-849d-f2c0ea04b74d" providerId="AD" clId="Web-{7DFE01C2-6FF1-41F0-AFFF-1C9A04BF1837}" dt="2023-11-26T00:13:32.495" v="38"/>
          <ac:spMkLst>
            <pc:docMk/>
            <pc:sldMk cId="2104194691" sldId="321"/>
            <ac:spMk id="2" creationId="{64958AE8-2CBA-5A10-F79B-4C5857D28267}"/>
          </ac:spMkLst>
        </pc:spChg>
        <pc:spChg chg="add del mod ord">
          <ac:chgData name="Zhang, Cheng" userId="S::czhang743@gatech.edu::102df87a-dac6-4c4f-849d-f2c0ea04b74d" providerId="AD" clId="Web-{7DFE01C2-6FF1-41F0-AFFF-1C9A04BF1837}" dt="2023-11-26T00:14:10.871" v="62"/>
          <ac:spMkLst>
            <pc:docMk/>
            <pc:sldMk cId="2104194691" sldId="321"/>
            <ac:spMk id="3" creationId="{9328FDBA-EF52-539D-54BD-AE7909026236}"/>
          </ac:spMkLst>
        </pc:spChg>
        <pc:spChg chg="add mod ord">
          <ac:chgData name="Zhang, Cheng" userId="S::czhang743@gatech.edu::102df87a-dac6-4c4f-849d-f2c0ea04b74d" providerId="AD" clId="Web-{7DFE01C2-6FF1-41F0-AFFF-1C9A04BF1837}" dt="2023-11-26T00:18:19.004" v="181" actId="20577"/>
          <ac:spMkLst>
            <pc:docMk/>
            <pc:sldMk cId="2104194691" sldId="321"/>
            <ac:spMk id="4" creationId="{AC0C8977-15D8-55FD-B689-842B9116E731}"/>
          </ac:spMkLst>
        </pc:spChg>
        <pc:spChg chg="add del mod ord">
          <ac:chgData name="Zhang, Cheng" userId="S::czhang743@gatech.edu::102df87a-dac6-4c4f-849d-f2c0ea04b74d" providerId="AD" clId="Web-{7DFE01C2-6FF1-41F0-AFFF-1C9A04BF1837}" dt="2023-11-26T00:14:36.309" v="78"/>
          <ac:spMkLst>
            <pc:docMk/>
            <pc:sldMk cId="2104194691" sldId="321"/>
            <ac:spMk id="5" creationId="{5C25FCA3-C1D1-4348-F88F-0173656DEEF7}"/>
          </ac:spMkLst>
        </pc:spChg>
        <pc:spChg chg="add mod">
          <ac:chgData name="Zhang, Cheng" userId="S::czhang743@gatech.edu::102df87a-dac6-4c4f-849d-f2c0ea04b74d" providerId="AD" clId="Web-{7DFE01C2-6FF1-41F0-AFFF-1C9A04BF1837}" dt="2023-11-26T00:18:15.410" v="179" actId="20577"/>
          <ac:spMkLst>
            <pc:docMk/>
            <pc:sldMk cId="2104194691" sldId="321"/>
            <ac:spMk id="7" creationId="{8E8CB73B-40E5-5D6A-F82A-09D87B7AC245}"/>
          </ac:spMkLst>
        </pc:spChg>
        <pc:spChg chg="add del mod">
          <ac:chgData name="Zhang, Cheng" userId="S::czhang743@gatech.edu::102df87a-dac6-4c4f-849d-f2c0ea04b74d" providerId="AD" clId="Web-{7DFE01C2-6FF1-41F0-AFFF-1C9A04BF1837}" dt="2023-11-26T00:14:26.575" v="76"/>
          <ac:spMkLst>
            <pc:docMk/>
            <pc:sldMk cId="2104194691" sldId="321"/>
            <ac:spMk id="10" creationId="{E3E97C8E-D3E1-AA1B-6657-5CAE093EF0A1}"/>
          </ac:spMkLst>
        </pc:spChg>
        <pc:graphicFrameChg chg="mod ord modGraphic">
          <ac:chgData name="Zhang, Cheng" userId="S::czhang743@gatech.edu::102df87a-dac6-4c4f-849d-f2c0ea04b74d" providerId="AD" clId="Web-{7DFE01C2-6FF1-41F0-AFFF-1C9A04BF1837}" dt="2023-11-26T00:18:03.160" v="161" actId="1076"/>
          <ac:graphicFrameMkLst>
            <pc:docMk/>
            <pc:sldMk cId="2104194691" sldId="321"/>
            <ac:graphicFrameMk id="9" creationId="{C8475612-17CB-2DD5-EE24-606DBD1F81FC}"/>
          </ac:graphicFrameMkLst>
        </pc:graphicFrameChg>
        <pc:graphicFrameChg chg="add mod modGraphic">
          <ac:chgData name="Zhang, Cheng" userId="S::czhang743@gatech.edu::102df87a-dac6-4c4f-849d-f2c0ea04b74d" providerId="AD" clId="Web-{7DFE01C2-6FF1-41F0-AFFF-1C9A04BF1837}" dt="2023-11-26T00:18:03.238" v="164" actId="1076"/>
          <ac:graphicFrameMkLst>
            <pc:docMk/>
            <pc:sldMk cId="2104194691" sldId="321"/>
            <ac:graphicFrameMk id="12" creationId="{013C8491-AAC0-8413-8B33-5F4AA494E043}"/>
          </ac:graphicFrameMkLst>
        </pc:graphicFrameChg>
      </pc:sldChg>
      <pc:sldChg chg="addSp delSp modSp add replId">
        <pc:chgData name="Zhang, Cheng" userId="S::czhang743@gatech.edu::102df87a-dac6-4c4f-849d-f2c0ea04b74d" providerId="AD" clId="Web-{7DFE01C2-6FF1-41F0-AFFF-1C9A04BF1837}" dt="2023-11-26T00:12:56.072" v="36"/>
        <pc:sldMkLst>
          <pc:docMk/>
          <pc:sldMk cId="1061790727" sldId="322"/>
        </pc:sldMkLst>
        <pc:spChg chg="mod">
          <ac:chgData name="Zhang, Cheng" userId="S::czhang743@gatech.edu::102df87a-dac6-4c4f-849d-f2c0ea04b74d" providerId="AD" clId="Web-{7DFE01C2-6FF1-41F0-AFFF-1C9A04BF1837}" dt="2023-11-26T00:11:44.773" v="16" actId="20577"/>
          <ac:spMkLst>
            <pc:docMk/>
            <pc:sldMk cId="1061790727" sldId="322"/>
            <ac:spMk id="2" creationId="{64958AE8-2CBA-5A10-F79B-4C5857D28267}"/>
          </ac:spMkLst>
        </pc:spChg>
        <pc:spChg chg="add del mod">
          <ac:chgData name="Zhang, Cheng" userId="S::czhang743@gatech.edu::102df87a-dac6-4c4f-849d-f2c0ea04b74d" providerId="AD" clId="Web-{7DFE01C2-6FF1-41F0-AFFF-1C9A04BF1837}" dt="2023-11-26T00:12:03.508" v="26"/>
          <ac:spMkLst>
            <pc:docMk/>
            <pc:sldMk cId="1061790727" sldId="322"/>
            <ac:spMk id="4" creationId="{8559B1C3-2123-E928-332A-4BA121473714}"/>
          </ac:spMkLst>
        </pc:spChg>
        <pc:spChg chg="add del mod">
          <ac:chgData name="Zhang, Cheng" userId="S::czhang743@gatech.edu::102df87a-dac6-4c4f-849d-f2c0ea04b74d" providerId="AD" clId="Web-{7DFE01C2-6FF1-41F0-AFFF-1C9A04BF1837}" dt="2023-11-26T00:12:56.072" v="36"/>
          <ac:spMkLst>
            <pc:docMk/>
            <pc:sldMk cId="1061790727" sldId="322"/>
            <ac:spMk id="9" creationId="{20D50BFF-FE0A-D7AE-1F67-A70F2A45A69B}"/>
          </ac:spMkLst>
        </pc:spChg>
        <pc:picChg chg="del">
          <ac:chgData name="Zhang, Cheng" userId="S::czhang743@gatech.edu::102df87a-dac6-4c4f-849d-f2c0ea04b74d" providerId="AD" clId="Web-{7DFE01C2-6FF1-41F0-AFFF-1C9A04BF1837}" dt="2023-11-26T00:12:47.447" v="35"/>
          <ac:picMkLst>
            <pc:docMk/>
            <pc:sldMk cId="1061790727" sldId="322"/>
            <ac:picMk id="5" creationId="{6EFF026A-B76D-0BE4-9BEC-43F532CE8EB2}"/>
          </ac:picMkLst>
        </pc:picChg>
        <pc:picChg chg="add mod ord">
          <ac:chgData name="Zhang, Cheng" userId="S::czhang743@gatech.edu::102df87a-dac6-4c4f-849d-f2c0ea04b74d" providerId="AD" clId="Web-{7DFE01C2-6FF1-41F0-AFFF-1C9A04BF1837}" dt="2023-11-26T00:12:03.508" v="26"/>
          <ac:picMkLst>
            <pc:docMk/>
            <pc:sldMk cId="1061790727" sldId="322"/>
            <ac:picMk id="6" creationId="{59C619CF-A46B-4217-B990-FD94453570E2}"/>
          </ac:picMkLst>
        </pc:picChg>
        <pc:picChg chg="del">
          <ac:chgData name="Zhang, Cheng" userId="S::czhang743@gatech.edu::102df87a-dac6-4c4f-849d-f2c0ea04b74d" providerId="AD" clId="Web-{7DFE01C2-6FF1-41F0-AFFF-1C9A04BF1837}" dt="2023-11-26T00:11:58.726" v="25"/>
          <ac:picMkLst>
            <pc:docMk/>
            <pc:sldMk cId="1061790727" sldId="322"/>
            <ac:picMk id="8" creationId="{B5F2A8AA-503B-4B7B-5A5C-4A83F1CFBEC3}"/>
          </ac:picMkLst>
        </pc:picChg>
        <pc:picChg chg="add mod ord">
          <ac:chgData name="Zhang, Cheng" userId="S::czhang743@gatech.edu::102df87a-dac6-4c4f-849d-f2c0ea04b74d" providerId="AD" clId="Web-{7DFE01C2-6FF1-41F0-AFFF-1C9A04BF1837}" dt="2023-11-26T00:12:56.072" v="36"/>
          <ac:picMkLst>
            <pc:docMk/>
            <pc:sldMk cId="1061790727" sldId="322"/>
            <ac:picMk id="10" creationId="{FACFF587-F38B-0D32-E9D2-269512514355}"/>
          </ac:picMkLst>
        </pc:picChg>
      </pc:sldChg>
      <pc:sldChg chg="addSp delSp modSp add replId">
        <pc:chgData name="Zhang, Cheng" userId="S::czhang743@gatech.edu::102df87a-dac6-4c4f-849d-f2c0ea04b74d" providerId="AD" clId="Web-{7DFE01C2-6FF1-41F0-AFFF-1C9A04BF1837}" dt="2023-11-26T00:12:41.728" v="34"/>
        <pc:sldMkLst>
          <pc:docMk/>
          <pc:sldMk cId="3521300644" sldId="323"/>
        </pc:sldMkLst>
        <pc:spChg chg="mod">
          <ac:chgData name="Zhang, Cheng" userId="S::czhang743@gatech.edu::102df87a-dac6-4c4f-849d-f2c0ea04b74d" providerId="AD" clId="Web-{7DFE01C2-6FF1-41F0-AFFF-1C9A04BF1837}" dt="2023-11-26T00:11:49.023" v="20" actId="20577"/>
          <ac:spMkLst>
            <pc:docMk/>
            <pc:sldMk cId="3521300644" sldId="323"/>
            <ac:spMk id="2" creationId="{64958AE8-2CBA-5A10-F79B-4C5857D28267}"/>
          </ac:spMkLst>
        </pc:spChg>
        <pc:spChg chg="add del mod">
          <ac:chgData name="Zhang, Cheng" userId="S::czhang743@gatech.edu::102df87a-dac6-4c4f-849d-f2c0ea04b74d" providerId="AD" clId="Web-{7DFE01C2-6FF1-41F0-AFFF-1C9A04BF1837}" dt="2023-11-26T00:12:10.586" v="28"/>
          <ac:spMkLst>
            <pc:docMk/>
            <pc:sldMk cId="3521300644" sldId="323"/>
            <ac:spMk id="4" creationId="{1ABFD497-9606-A858-97C7-B2034699E62B}"/>
          </ac:spMkLst>
        </pc:spChg>
        <pc:spChg chg="add del mod">
          <ac:chgData name="Zhang, Cheng" userId="S::czhang743@gatech.edu::102df87a-dac6-4c4f-849d-f2c0ea04b74d" providerId="AD" clId="Web-{7DFE01C2-6FF1-41F0-AFFF-1C9A04BF1837}" dt="2023-11-26T00:12:41.728" v="34"/>
          <ac:spMkLst>
            <pc:docMk/>
            <pc:sldMk cId="3521300644" sldId="323"/>
            <ac:spMk id="9" creationId="{ED3A6E6C-AD77-3D68-0BF6-81BEEB944335}"/>
          </ac:spMkLst>
        </pc:spChg>
        <pc:picChg chg="del">
          <ac:chgData name="Zhang, Cheng" userId="S::czhang743@gatech.edu::102df87a-dac6-4c4f-849d-f2c0ea04b74d" providerId="AD" clId="Web-{7DFE01C2-6FF1-41F0-AFFF-1C9A04BF1837}" dt="2023-11-26T00:12:40.306" v="33"/>
          <ac:picMkLst>
            <pc:docMk/>
            <pc:sldMk cId="3521300644" sldId="323"/>
            <ac:picMk id="5" creationId="{6EFF026A-B76D-0BE4-9BEC-43F532CE8EB2}"/>
          </ac:picMkLst>
        </pc:picChg>
        <pc:picChg chg="add mod ord">
          <ac:chgData name="Zhang, Cheng" userId="S::czhang743@gatech.edu::102df87a-dac6-4c4f-849d-f2c0ea04b74d" providerId="AD" clId="Web-{7DFE01C2-6FF1-41F0-AFFF-1C9A04BF1837}" dt="2023-11-26T00:12:10.586" v="28"/>
          <ac:picMkLst>
            <pc:docMk/>
            <pc:sldMk cId="3521300644" sldId="323"/>
            <ac:picMk id="6" creationId="{58D491C9-5773-A54B-7272-7FC927BEEC6B}"/>
          </ac:picMkLst>
        </pc:picChg>
        <pc:picChg chg="del">
          <ac:chgData name="Zhang, Cheng" userId="S::czhang743@gatech.edu::102df87a-dac6-4c4f-849d-f2c0ea04b74d" providerId="AD" clId="Web-{7DFE01C2-6FF1-41F0-AFFF-1C9A04BF1837}" dt="2023-11-26T00:12:06.211" v="27"/>
          <ac:picMkLst>
            <pc:docMk/>
            <pc:sldMk cId="3521300644" sldId="323"/>
            <ac:picMk id="8" creationId="{B5F2A8AA-503B-4B7B-5A5C-4A83F1CFBEC3}"/>
          </ac:picMkLst>
        </pc:picChg>
        <pc:picChg chg="add mod ord">
          <ac:chgData name="Zhang, Cheng" userId="S::czhang743@gatech.edu::102df87a-dac6-4c4f-849d-f2c0ea04b74d" providerId="AD" clId="Web-{7DFE01C2-6FF1-41F0-AFFF-1C9A04BF1837}" dt="2023-11-26T00:12:41.728" v="34"/>
          <ac:picMkLst>
            <pc:docMk/>
            <pc:sldMk cId="3521300644" sldId="323"/>
            <ac:picMk id="10" creationId="{DC3DCD3A-1651-C3BC-B02D-32DABFEE3893}"/>
          </ac:picMkLst>
        </pc:picChg>
      </pc:sldChg>
      <pc:sldChg chg="addSp delSp modSp add replId">
        <pc:chgData name="Zhang, Cheng" userId="S::czhang743@gatech.edu::102df87a-dac6-4c4f-849d-f2c0ea04b74d" providerId="AD" clId="Web-{7DFE01C2-6FF1-41F0-AFFF-1C9A04BF1837}" dt="2023-11-26T00:12:32.806" v="32"/>
        <pc:sldMkLst>
          <pc:docMk/>
          <pc:sldMk cId="2072575088" sldId="324"/>
        </pc:sldMkLst>
        <pc:spChg chg="mod">
          <ac:chgData name="Zhang, Cheng" userId="S::czhang743@gatech.edu::102df87a-dac6-4c4f-849d-f2c0ea04b74d" providerId="AD" clId="Web-{7DFE01C2-6FF1-41F0-AFFF-1C9A04BF1837}" dt="2023-11-26T00:11:53.132" v="24" actId="20577"/>
          <ac:spMkLst>
            <pc:docMk/>
            <pc:sldMk cId="2072575088" sldId="324"/>
            <ac:spMk id="2" creationId="{64958AE8-2CBA-5A10-F79B-4C5857D28267}"/>
          </ac:spMkLst>
        </pc:spChg>
        <pc:spChg chg="add del mod">
          <ac:chgData name="Zhang, Cheng" userId="S::czhang743@gatech.edu::102df87a-dac6-4c4f-849d-f2c0ea04b74d" providerId="AD" clId="Web-{7DFE01C2-6FF1-41F0-AFFF-1C9A04BF1837}" dt="2023-11-26T00:12:20.727" v="30"/>
          <ac:spMkLst>
            <pc:docMk/>
            <pc:sldMk cId="2072575088" sldId="324"/>
            <ac:spMk id="4" creationId="{060A1850-5ECE-89CA-4125-731902BA539F}"/>
          </ac:spMkLst>
        </pc:spChg>
        <pc:spChg chg="add del mod">
          <ac:chgData name="Zhang, Cheng" userId="S::czhang743@gatech.edu::102df87a-dac6-4c4f-849d-f2c0ea04b74d" providerId="AD" clId="Web-{7DFE01C2-6FF1-41F0-AFFF-1C9A04BF1837}" dt="2023-11-26T00:12:32.806" v="32"/>
          <ac:spMkLst>
            <pc:docMk/>
            <pc:sldMk cId="2072575088" sldId="324"/>
            <ac:spMk id="9" creationId="{444EB89C-54A9-8054-6EF5-DE7777C965C0}"/>
          </ac:spMkLst>
        </pc:spChg>
        <pc:picChg chg="del">
          <ac:chgData name="Zhang, Cheng" userId="S::czhang743@gatech.edu::102df87a-dac6-4c4f-849d-f2c0ea04b74d" providerId="AD" clId="Web-{7DFE01C2-6FF1-41F0-AFFF-1C9A04BF1837}" dt="2023-11-26T00:12:29.337" v="31"/>
          <ac:picMkLst>
            <pc:docMk/>
            <pc:sldMk cId="2072575088" sldId="324"/>
            <ac:picMk id="5" creationId="{6EFF026A-B76D-0BE4-9BEC-43F532CE8EB2}"/>
          </ac:picMkLst>
        </pc:picChg>
        <pc:picChg chg="add mod ord">
          <ac:chgData name="Zhang, Cheng" userId="S::czhang743@gatech.edu::102df87a-dac6-4c4f-849d-f2c0ea04b74d" providerId="AD" clId="Web-{7DFE01C2-6FF1-41F0-AFFF-1C9A04BF1837}" dt="2023-11-26T00:12:20.727" v="30"/>
          <ac:picMkLst>
            <pc:docMk/>
            <pc:sldMk cId="2072575088" sldId="324"/>
            <ac:picMk id="6" creationId="{367A81BC-E111-DA06-7A13-F944F4B8A5E6}"/>
          </ac:picMkLst>
        </pc:picChg>
        <pc:picChg chg="del">
          <ac:chgData name="Zhang, Cheng" userId="S::czhang743@gatech.edu::102df87a-dac6-4c4f-849d-f2c0ea04b74d" providerId="AD" clId="Web-{7DFE01C2-6FF1-41F0-AFFF-1C9A04BF1837}" dt="2023-11-26T00:12:19.274" v="29"/>
          <ac:picMkLst>
            <pc:docMk/>
            <pc:sldMk cId="2072575088" sldId="324"/>
            <ac:picMk id="8" creationId="{B5F2A8AA-503B-4B7B-5A5C-4A83F1CFBEC3}"/>
          </ac:picMkLst>
        </pc:picChg>
        <pc:picChg chg="add mod ord">
          <ac:chgData name="Zhang, Cheng" userId="S::czhang743@gatech.edu::102df87a-dac6-4c4f-849d-f2c0ea04b74d" providerId="AD" clId="Web-{7DFE01C2-6FF1-41F0-AFFF-1C9A04BF1837}" dt="2023-11-26T00:12:32.806" v="32"/>
          <ac:picMkLst>
            <pc:docMk/>
            <pc:sldMk cId="2072575088" sldId="324"/>
            <ac:picMk id="10" creationId="{175C841F-FDC6-3643-05E0-05FADB65DD25}"/>
          </ac:picMkLst>
        </pc:picChg>
      </pc:sldChg>
    </pc:docChg>
  </pc:docChgLst>
  <pc:docChgLst>
    <pc:chgData name="Zhao, Siming" userId="S::szhao322@gatech.edu::c900c60c-7a4e-475a-a850-1c3c669f2694" providerId="AD" clId="Web-{DE120B62-F729-4E27-A48B-1E8D3D7F0BA0}"/>
    <pc:docChg chg="modSld">
      <pc:chgData name="Zhao, Siming" userId="S::szhao322@gatech.edu::c900c60c-7a4e-475a-a850-1c3c669f2694" providerId="AD" clId="Web-{DE120B62-F729-4E27-A48B-1E8D3D7F0BA0}" dt="2023-12-01T00:35:08.513" v="61"/>
      <pc:docMkLst>
        <pc:docMk/>
      </pc:docMkLst>
      <pc:sldChg chg="modSp">
        <pc:chgData name="Zhao, Siming" userId="S::szhao322@gatech.edu::c900c60c-7a4e-475a-a850-1c3c669f2694" providerId="AD" clId="Web-{DE120B62-F729-4E27-A48B-1E8D3D7F0BA0}" dt="2023-12-01T00:35:08.513" v="61"/>
        <pc:sldMkLst>
          <pc:docMk/>
          <pc:sldMk cId="2473666934" sldId="327"/>
        </pc:sldMkLst>
        <pc:graphicFrameChg chg="mod modGraphic">
          <ac:chgData name="Zhao, Siming" userId="S::szhao322@gatech.edu::c900c60c-7a4e-475a-a850-1c3c669f2694" providerId="AD" clId="Web-{DE120B62-F729-4E27-A48B-1E8D3D7F0BA0}" dt="2023-12-01T00:35:08.513" v="61"/>
          <ac:graphicFrameMkLst>
            <pc:docMk/>
            <pc:sldMk cId="2473666934" sldId="327"/>
            <ac:graphicFrameMk id="6" creationId="{FB64A1AC-C239-9ADC-8ACA-8E87DEDF3350}"/>
          </ac:graphicFrameMkLst>
        </pc:graphicFrameChg>
      </pc:sldChg>
    </pc:docChg>
  </pc:docChgLst>
  <pc:docChgLst>
    <pc:chgData name="Zhang, Cheng" userId="S::czhang743@gatech.edu::102df87a-dac6-4c4f-849d-f2c0ea04b74d" providerId="AD" clId="Web-{51382042-35AC-4E8C-B27F-AE892349220D}"/>
    <pc:docChg chg="addSld">
      <pc:chgData name="Zhang, Cheng" userId="S::czhang743@gatech.edu::102df87a-dac6-4c4f-849d-f2c0ea04b74d" providerId="AD" clId="Web-{51382042-35AC-4E8C-B27F-AE892349220D}" dt="2023-11-20T20:42:40.677" v="1"/>
      <pc:docMkLst>
        <pc:docMk/>
      </pc:docMkLst>
      <pc:sldChg chg="new">
        <pc:chgData name="Zhang, Cheng" userId="S::czhang743@gatech.edu::102df87a-dac6-4c4f-849d-f2c0ea04b74d" providerId="AD" clId="Web-{51382042-35AC-4E8C-B27F-AE892349220D}" dt="2023-11-20T20:42:36.411" v="0"/>
        <pc:sldMkLst>
          <pc:docMk/>
          <pc:sldMk cId="3720162445" sldId="316"/>
        </pc:sldMkLst>
      </pc:sldChg>
      <pc:sldChg chg="new">
        <pc:chgData name="Zhang, Cheng" userId="S::czhang743@gatech.edu::102df87a-dac6-4c4f-849d-f2c0ea04b74d" providerId="AD" clId="Web-{51382042-35AC-4E8C-B27F-AE892349220D}" dt="2023-11-20T20:42:40.677" v="1"/>
        <pc:sldMkLst>
          <pc:docMk/>
          <pc:sldMk cId="3017696586" sldId="317"/>
        </pc:sldMkLst>
      </pc:sldChg>
    </pc:docChg>
  </pc:docChgLst>
  <pc:docChgLst>
    <pc:chgData name="Zhao, Siming" userId="S::szhao322@gatech.edu::c900c60c-7a4e-475a-a850-1c3c669f2694" providerId="AD" clId="Web-{F0C9F78B-4A73-435C-B24F-95F8F2708AB0}"/>
    <pc:docChg chg="addSld modSld">
      <pc:chgData name="Zhao, Siming" userId="S::szhao322@gatech.edu::c900c60c-7a4e-475a-a850-1c3c669f2694" providerId="AD" clId="Web-{F0C9F78B-4A73-435C-B24F-95F8F2708AB0}" dt="2023-11-20T19:32:41.088" v="199" actId="20577"/>
      <pc:docMkLst>
        <pc:docMk/>
      </pc:docMkLst>
      <pc:sldChg chg="modSp new">
        <pc:chgData name="Zhao, Siming" userId="S::szhao322@gatech.edu::c900c60c-7a4e-475a-a850-1c3c669f2694" providerId="AD" clId="Web-{F0C9F78B-4A73-435C-B24F-95F8F2708AB0}" dt="2023-11-20T14:59:36.332" v="52" actId="20577"/>
        <pc:sldMkLst>
          <pc:docMk/>
          <pc:sldMk cId="2053019386" sldId="312"/>
        </pc:sldMkLst>
        <pc:spChg chg="mod">
          <ac:chgData name="Zhao, Siming" userId="S::szhao322@gatech.edu::c900c60c-7a4e-475a-a850-1c3c669f2694" providerId="AD" clId="Web-{F0C9F78B-4A73-435C-B24F-95F8F2708AB0}" dt="2023-11-20T14:58:33.237" v="6" actId="20577"/>
          <ac:spMkLst>
            <pc:docMk/>
            <pc:sldMk cId="2053019386" sldId="312"/>
            <ac:spMk id="2" creationId="{34FE22F3-1205-3AD0-1CF2-1FF9DF2EF29F}"/>
          </ac:spMkLst>
        </pc:spChg>
        <pc:spChg chg="mod">
          <ac:chgData name="Zhao, Siming" userId="S::szhao322@gatech.edu::c900c60c-7a4e-475a-a850-1c3c669f2694" providerId="AD" clId="Web-{F0C9F78B-4A73-435C-B24F-95F8F2708AB0}" dt="2023-11-20T14:59:36.332" v="52" actId="20577"/>
          <ac:spMkLst>
            <pc:docMk/>
            <pc:sldMk cId="2053019386" sldId="312"/>
            <ac:spMk id="3" creationId="{E8F1493F-92D0-AB37-0BFD-0E4A9DF7CC07}"/>
          </ac:spMkLst>
        </pc:spChg>
      </pc:sldChg>
      <pc:sldChg chg="modSp new">
        <pc:chgData name="Zhao, Siming" userId="S::szhao322@gatech.edu::c900c60c-7a4e-475a-a850-1c3c669f2694" providerId="AD" clId="Web-{F0C9F78B-4A73-435C-B24F-95F8F2708AB0}" dt="2023-11-20T19:31:39.493" v="176" actId="20577"/>
        <pc:sldMkLst>
          <pc:docMk/>
          <pc:sldMk cId="582036791" sldId="313"/>
        </pc:sldMkLst>
        <pc:spChg chg="mod">
          <ac:chgData name="Zhao, Siming" userId="S::szhao322@gatech.edu::c900c60c-7a4e-475a-a850-1c3c669f2694" providerId="AD" clId="Web-{F0C9F78B-4A73-435C-B24F-95F8F2708AB0}" dt="2023-11-20T14:59:56.208" v="65" actId="20577"/>
          <ac:spMkLst>
            <pc:docMk/>
            <pc:sldMk cId="582036791" sldId="313"/>
            <ac:spMk id="2" creationId="{F083D24B-4E9F-0B91-620D-83FC7A675036}"/>
          </ac:spMkLst>
        </pc:spChg>
        <pc:spChg chg="mod">
          <ac:chgData name="Zhao, Siming" userId="S::szhao322@gatech.edu::c900c60c-7a4e-475a-a850-1c3c669f2694" providerId="AD" clId="Web-{F0C9F78B-4A73-435C-B24F-95F8F2708AB0}" dt="2023-11-20T19:31:39.493" v="176" actId="20577"/>
          <ac:spMkLst>
            <pc:docMk/>
            <pc:sldMk cId="582036791" sldId="313"/>
            <ac:spMk id="3" creationId="{97CAA2CA-9E06-9474-CD22-554B2D0779FE}"/>
          </ac:spMkLst>
        </pc:spChg>
      </pc:sldChg>
      <pc:sldChg chg="modSp new">
        <pc:chgData name="Zhao, Siming" userId="S::szhao322@gatech.edu::c900c60c-7a4e-475a-a850-1c3c669f2694" providerId="AD" clId="Web-{F0C9F78B-4A73-435C-B24F-95F8F2708AB0}" dt="2023-11-20T19:32:41.088" v="199" actId="20577"/>
        <pc:sldMkLst>
          <pc:docMk/>
          <pc:sldMk cId="3595216603" sldId="314"/>
        </pc:sldMkLst>
        <pc:spChg chg="mod">
          <ac:chgData name="Zhao, Siming" userId="S::szhao322@gatech.edu::c900c60c-7a4e-475a-a850-1c3c669f2694" providerId="AD" clId="Web-{F0C9F78B-4A73-435C-B24F-95F8F2708AB0}" dt="2023-11-20T15:00:58.444" v="128" actId="20577"/>
          <ac:spMkLst>
            <pc:docMk/>
            <pc:sldMk cId="3595216603" sldId="314"/>
            <ac:spMk id="2" creationId="{65BA1834-AB82-AADF-1CCC-2EC9F173BEB7}"/>
          </ac:spMkLst>
        </pc:spChg>
        <pc:spChg chg="mod">
          <ac:chgData name="Zhao, Siming" userId="S::szhao322@gatech.edu::c900c60c-7a4e-475a-a850-1c3c669f2694" providerId="AD" clId="Web-{F0C9F78B-4A73-435C-B24F-95F8F2708AB0}" dt="2023-11-20T19:32:41.088" v="199" actId="20577"/>
          <ac:spMkLst>
            <pc:docMk/>
            <pc:sldMk cId="3595216603" sldId="314"/>
            <ac:spMk id="3" creationId="{CF791786-13F9-F00D-EF03-EC6F6598F32C}"/>
          </ac:spMkLst>
        </pc:spChg>
      </pc:sldChg>
      <pc:sldChg chg="modSp new">
        <pc:chgData name="Zhao, Siming" userId="S::szhao322@gatech.edu::c900c60c-7a4e-475a-a850-1c3c669f2694" providerId="AD" clId="Web-{F0C9F78B-4A73-435C-B24F-95F8F2708AB0}" dt="2023-11-20T15:01:15.819" v="143" actId="20577"/>
        <pc:sldMkLst>
          <pc:docMk/>
          <pc:sldMk cId="2942418481" sldId="315"/>
        </pc:sldMkLst>
        <pc:spChg chg="mod">
          <ac:chgData name="Zhao, Siming" userId="S::szhao322@gatech.edu::c900c60c-7a4e-475a-a850-1c3c669f2694" providerId="AD" clId="Web-{F0C9F78B-4A73-435C-B24F-95F8F2708AB0}" dt="2023-11-20T15:01:15.819" v="143" actId="20577"/>
          <ac:spMkLst>
            <pc:docMk/>
            <pc:sldMk cId="2942418481" sldId="315"/>
            <ac:spMk id="2" creationId="{5B9699A4-914B-6DA8-AAA7-97900657DEF0}"/>
          </ac:spMkLst>
        </pc:spChg>
      </pc:sldChg>
    </pc:docChg>
  </pc:docChgLst>
  <pc:docChgLst>
    <pc:chgData name="Zhang, Cheng" userId="S::czhang743@gatech.edu::102df87a-dac6-4c4f-849d-f2c0ea04b74d" providerId="AD" clId="Web-{C8D82D8F-D0D6-4649-8885-504F85E9F535}"/>
    <pc:docChg chg="modSld">
      <pc:chgData name="Zhang, Cheng" userId="S::czhang743@gatech.edu::102df87a-dac6-4c4f-849d-f2c0ea04b74d" providerId="AD" clId="Web-{C8D82D8F-D0D6-4649-8885-504F85E9F535}" dt="2023-11-29T01:44:03.718" v="31"/>
      <pc:docMkLst>
        <pc:docMk/>
      </pc:docMkLst>
      <pc:sldChg chg="modSp">
        <pc:chgData name="Zhang, Cheng" userId="S::czhang743@gatech.edu::102df87a-dac6-4c4f-849d-f2c0ea04b74d" providerId="AD" clId="Web-{C8D82D8F-D0D6-4649-8885-504F85E9F535}" dt="2023-11-29T01:44:03.718" v="31"/>
        <pc:sldMkLst>
          <pc:docMk/>
          <pc:sldMk cId="2311464015" sldId="341"/>
        </pc:sldMkLst>
        <pc:graphicFrameChg chg="mod modGraphic">
          <ac:chgData name="Zhang, Cheng" userId="S::czhang743@gatech.edu::102df87a-dac6-4c4f-849d-f2c0ea04b74d" providerId="AD" clId="Web-{C8D82D8F-D0D6-4649-8885-504F85E9F535}" dt="2023-11-29T01:43:45.968" v="15"/>
          <ac:graphicFrameMkLst>
            <pc:docMk/>
            <pc:sldMk cId="2311464015" sldId="341"/>
            <ac:graphicFrameMk id="9" creationId="{C8475612-17CB-2DD5-EE24-606DBD1F81FC}"/>
          </ac:graphicFrameMkLst>
        </pc:graphicFrameChg>
        <pc:graphicFrameChg chg="mod modGraphic">
          <ac:chgData name="Zhang, Cheng" userId="S::czhang743@gatech.edu::102df87a-dac6-4c4f-849d-f2c0ea04b74d" providerId="AD" clId="Web-{C8D82D8F-D0D6-4649-8885-504F85E9F535}" dt="2023-11-29T01:44:03.718" v="31"/>
          <ac:graphicFrameMkLst>
            <pc:docMk/>
            <pc:sldMk cId="2311464015" sldId="341"/>
            <ac:graphicFrameMk id="12" creationId="{013C8491-AAC0-8413-8B33-5F4AA494E043}"/>
          </ac:graphicFrameMkLst>
        </pc:graphicFrameChg>
      </pc:sldChg>
    </pc:docChg>
  </pc:docChgLst>
  <pc:docChgLst>
    <pc:chgData name="Zhang, Cheng" userId="S::czhang743@gatech.edu::102df87a-dac6-4c4f-849d-f2c0ea04b74d" providerId="AD" clId="Web-{FD5B0F00-F893-4208-9AD1-27A75B7C5EF7}"/>
    <pc:docChg chg="addSld delSld modSld sldOrd modSection">
      <pc:chgData name="Zhang, Cheng" userId="S::czhang743@gatech.edu::102df87a-dac6-4c4f-849d-f2c0ea04b74d" providerId="AD" clId="Web-{FD5B0F00-F893-4208-9AD1-27A75B7C5EF7}" dt="2023-11-27T22:46:44.156" v="1072" actId="20577"/>
      <pc:docMkLst>
        <pc:docMk/>
      </pc:docMkLst>
      <pc:sldChg chg="addSp delSp modSp new">
        <pc:chgData name="Zhang, Cheng" userId="S::czhang743@gatech.edu::102df87a-dac6-4c4f-849d-f2c0ea04b74d" providerId="AD" clId="Web-{FD5B0F00-F893-4208-9AD1-27A75B7C5EF7}" dt="2023-11-27T22:00:39.489" v="6" actId="20577"/>
        <pc:sldMkLst>
          <pc:docMk/>
          <pc:sldMk cId="814650639" sldId="340"/>
        </pc:sldMkLst>
        <pc:spChg chg="add del mod">
          <ac:chgData name="Zhang, Cheng" userId="S::czhang743@gatech.edu::102df87a-dac6-4c4f-849d-f2c0ea04b74d" providerId="AD" clId="Web-{FD5B0F00-F893-4208-9AD1-27A75B7C5EF7}" dt="2023-11-27T22:00:39.489" v="6" actId="20577"/>
          <ac:spMkLst>
            <pc:docMk/>
            <pc:sldMk cId="814650639" sldId="340"/>
            <ac:spMk id="2" creationId="{53E8D89C-2FD9-61BA-00BF-DA178A089B1A}"/>
          </ac:spMkLst>
        </pc:spChg>
      </pc:sldChg>
      <pc:sldChg chg="modSp add replId">
        <pc:chgData name="Zhang, Cheng" userId="S::czhang743@gatech.edu::102df87a-dac6-4c4f-849d-f2c0ea04b74d" providerId="AD" clId="Web-{FD5B0F00-F893-4208-9AD1-27A75B7C5EF7}" dt="2023-11-27T22:46:44.156" v="1072" actId="20577"/>
        <pc:sldMkLst>
          <pc:docMk/>
          <pc:sldMk cId="2311464015" sldId="341"/>
        </pc:sldMkLst>
        <pc:spChg chg="mod">
          <ac:chgData name="Zhang, Cheng" userId="S::czhang743@gatech.edu::102df87a-dac6-4c4f-849d-f2c0ea04b74d" providerId="AD" clId="Web-{FD5B0F00-F893-4208-9AD1-27A75B7C5EF7}" dt="2023-11-27T22:46:44.156" v="1072" actId="20577"/>
          <ac:spMkLst>
            <pc:docMk/>
            <pc:sldMk cId="2311464015" sldId="341"/>
            <ac:spMk id="2" creationId="{64958AE8-2CBA-5A10-F79B-4C5857D28267}"/>
          </ac:spMkLst>
        </pc:spChg>
      </pc:sldChg>
      <pc:sldChg chg="modSp add replId">
        <pc:chgData name="Zhang, Cheng" userId="S::czhang743@gatech.edu::102df87a-dac6-4c4f-849d-f2c0ea04b74d" providerId="AD" clId="Web-{FD5B0F00-F893-4208-9AD1-27A75B7C5EF7}" dt="2023-11-27T22:46:30.203" v="1071" actId="20577"/>
        <pc:sldMkLst>
          <pc:docMk/>
          <pc:sldMk cId="2324965559" sldId="342"/>
        </pc:sldMkLst>
        <pc:spChg chg="mod">
          <ac:chgData name="Zhang, Cheng" userId="S::czhang743@gatech.edu::102df87a-dac6-4c4f-849d-f2c0ea04b74d" providerId="AD" clId="Web-{FD5B0F00-F893-4208-9AD1-27A75B7C5EF7}" dt="2023-11-27T22:46:30.203" v="1071" actId="20577"/>
          <ac:spMkLst>
            <pc:docMk/>
            <pc:sldMk cId="2324965559" sldId="342"/>
            <ac:spMk id="2" creationId="{64958AE8-2CBA-5A10-F79B-4C5857D28267}"/>
          </ac:spMkLst>
        </pc:spChg>
      </pc:sldChg>
      <pc:sldChg chg="modSp add replId">
        <pc:chgData name="Zhang, Cheng" userId="S::czhang743@gatech.edu::102df87a-dac6-4c4f-849d-f2c0ea04b74d" providerId="AD" clId="Web-{FD5B0F00-F893-4208-9AD1-27A75B7C5EF7}" dt="2023-11-27T22:46:26.703" v="1070" actId="20577"/>
        <pc:sldMkLst>
          <pc:docMk/>
          <pc:sldMk cId="3830490986" sldId="343"/>
        </pc:sldMkLst>
        <pc:spChg chg="mod">
          <ac:chgData name="Zhang, Cheng" userId="S::czhang743@gatech.edu::102df87a-dac6-4c4f-849d-f2c0ea04b74d" providerId="AD" clId="Web-{FD5B0F00-F893-4208-9AD1-27A75B7C5EF7}" dt="2023-11-27T22:46:26.703" v="1070" actId="20577"/>
          <ac:spMkLst>
            <pc:docMk/>
            <pc:sldMk cId="3830490986" sldId="343"/>
            <ac:spMk id="2" creationId="{64958AE8-2CBA-5A10-F79B-4C5857D28267}"/>
          </ac:spMkLst>
        </pc:spChg>
      </pc:sldChg>
      <pc:sldChg chg="modSp add replId">
        <pc:chgData name="Zhang, Cheng" userId="S::czhang743@gatech.edu::102df87a-dac6-4c4f-849d-f2c0ea04b74d" providerId="AD" clId="Web-{FD5B0F00-F893-4208-9AD1-27A75B7C5EF7}" dt="2023-11-27T22:46:22.937" v="1069" actId="20577"/>
        <pc:sldMkLst>
          <pc:docMk/>
          <pc:sldMk cId="432322524" sldId="344"/>
        </pc:sldMkLst>
        <pc:spChg chg="mod">
          <ac:chgData name="Zhang, Cheng" userId="S::czhang743@gatech.edu::102df87a-dac6-4c4f-849d-f2c0ea04b74d" providerId="AD" clId="Web-{FD5B0F00-F893-4208-9AD1-27A75B7C5EF7}" dt="2023-11-27T22:46:22.937" v="1069" actId="20577"/>
          <ac:spMkLst>
            <pc:docMk/>
            <pc:sldMk cId="432322524" sldId="344"/>
            <ac:spMk id="2" creationId="{64958AE8-2CBA-5A10-F79B-4C5857D28267}"/>
          </ac:spMkLst>
        </pc:spChg>
      </pc:sldChg>
      <pc:sldChg chg="modSp add replId">
        <pc:chgData name="Zhang, Cheng" userId="S::czhang743@gatech.edu::102df87a-dac6-4c4f-849d-f2c0ea04b74d" providerId="AD" clId="Web-{FD5B0F00-F893-4208-9AD1-27A75B7C5EF7}" dt="2023-11-27T22:46:18.218" v="1066" actId="20577"/>
        <pc:sldMkLst>
          <pc:docMk/>
          <pc:sldMk cId="3113715743" sldId="345"/>
        </pc:sldMkLst>
        <pc:spChg chg="mod">
          <ac:chgData name="Zhang, Cheng" userId="S::czhang743@gatech.edu::102df87a-dac6-4c4f-849d-f2c0ea04b74d" providerId="AD" clId="Web-{FD5B0F00-F893-4208-9AD1-27A75B7C5EF7}" dt="2023-11-27T22:46:18.218" v="1066" actId="20577"/>
          <ac:spMkLst>
            <pc:docMk/>
            <pc:sldMk cId="3113715743" sldId="345"/>
            <ac:spMk id="2" creationId="{64958AE8-2CBA-5A10-F79B-4C5857D28267}"/>
          </ac:spMkLst>
        </pc:spChg>
        <pc:spChg chg="mod">
          <ac:chgData name="Zhang, Cheng" userId="S::czhang743@gatech.edu::102df87a-dac6-4c4f-849d-f2c0ea04b74d" providerId="AD" clId="Web-{FD5B0F00-F893-4208-9AD1-27A75B7C5EF7}" dt="2023-11-27T22:44:52.841" v="1055" actId="20577"/>
          <ac:spMkLst>
            <pc:docMk/>
            <pc:sldMk cId="3113715743" sldId="345"/>
            <ac:spMk id="4" creationId="{E9E173A6-5231-9EAA-BB8B-146F4B6D4ACB}"/>
          </ac:spMkLst>
        </pc:spChg>
      </pc:sldChg>
      <pc:sldChg chg="addSp delSp modSp add replId">
        <pc:chgData name="Zhang, Cheng" userId="S::czhang743@gatech.edu::102df87a-dac6-4c4f-849d-f2c0ea04b74d" providerId="AD" clId="Web-{FD5B0F00-F893-4208-9AD1-27A75B7C5EF7}" dt="2023-11-27T22:43:06.807" v="992"/>
        <pc:sldMkLst>
          <pc:docMk/>
          <pc:sldMk cId="836592405" sldId="346"/>
        </pc:sldMkLst>
        <pc:spChg chg="add mod">
          <ac:chgData name="Zhang, Cheng" userId="S::czhang743@gatech.edu::102df87a-dac6-4c4f-849d-f2c0ea04b74d" providerId="AD" clId="Web-{FD5B0F00-F893-4208-9AD1-27A75B7C5EF7}" dt="2023-11-27T22:43:06.807" v="992"/>
          <ac:spMkLst>
            <pc:docMk/>
            <pc:sldMk cId="836592405" sldId="346"/>
            <ac:spMk id="6" creationId="{E3DA462B-204D-86D8-5443-D5BB5975E530}"/>
          </ac:spMkLst>
        </pc:spChg>
        <pc:picChg chg="del">
          <ac:chgData name="Zhang, Cheng" userId="S::czhang743@gatech.edu::102df87a-dac6-4c4f-849d-f2c0ea04b74d" providerId="AD" clId="Web-{FD5B0F00-F893-4208-9AD1-27A75B7C5EF7}" dt="2023-11-27T22:43:06.807" v="992"/>
          <ac:picMkLst>
            <pc:docMk/>
            <pc:sldMk cId="836592405" sldId="346"/>
            <ac:picMk id="5" creationId="{3634BB13-B181-57C1-AE51-91F19513DB55}"/>
          </ac:picMkLst>
        </pc:picChg>
      </pc:sldChg>
      <pc:sldChg chg="add del mod replId modShow">
        <pc:chgData name="Zhang, Cheng" userId="S::czhang743@gatech.edu::102df87a-dac6-4c4f-849d-f2c0ea04b74d" providerId="AD" clId="Web-{FD5B0F00-F893-4208-9AD1-27A75B7C5EF7}" dt="2023-11-27T22:05:34.309" v="81"/>
        <pc:sldMkLst>
          <pc:docMk/>
          <pc:sldMk cId="2762117198" sldId="347"/>
        </pc:sldMkLst>
      </pc:sldChg>
      <pc:sldChg chg="add del mod replId modShow">
        <pc:chgData name="Zhang, Cheng" userId="S::czhang743@gatech.edu::102df87a-dac6-4c4f-849d-f2c0ea04b74d" providerId="AD" clId="Web-{FD5B0F00-F893-4208-9AD1-27A75B7C5EF7}" dt="2023-11-27T22:05:32.434" v="80"/>
        <pc:sldMkLst>
          <pc:docMk/>
          <pc:sldMk cId="1921472413" sldId="348"/>
        </pc:sldMkLst>
      </pc:sldChg>
      <pc:sldChg chg="modSp add replId">
        <pc:chgData name="Zhang, Cheng" userId="S::czhang743@gatech.edu::102df87a-dac6-4c4f-849d-f2c0ea04b74d" providerId="AD" clId="Web-{FD5B0F00-F893-4208-9AD1-27A75B7C5EF7}" dt="2023-11-27T22:42:58.463" v="991" actId="20577"/>
        <pc:sldMkLst>
          <pc:docMk/>
          <pc:sldMk cId="812272402" sldId="349"/>
        </pc:sldMkLst>
        <pc:spChg chg="mod">
          <ac:chgData name="Zhang, Cheng" userId="S::czhang743@gatech.edu::102df87a-dac6-4c4f-849d-f2c0ea04b74d" providerId="AD" clId="Web-{FD5B0F00-F893-4208-9AD1-27A75B7C5EF7}" dt="2023-11-27T22:42:58.463" v="991" actId="20577"/>
          <ac:spMkLst>
            <pc:docMk/>
            <pc:sldMk cId="812272402" sldId="349"/>
            <ac:spMk id="2" creationId="{87C851A5-2514-4B3A-81CD-428A573CD9EC}"/>
          </ac:spMkLst>
        </pc:spChg>
      </pc:sldChg>
      <pc:sldChg chg="modSp add ord replId">
        <pc:chgData name="Zhang, Cheng" userId="S::czhang743@gatech.edu::102df87a-dac6-4c4f-849d-f2c0ea04b74d" providerId="AD" clId="Web-{FD5B0F00-F893-4208-9AD1-27A75B7C5EF7}" dt="2023-11-27T22:22:58.665" v="485" actId="20577"/>
        <pc:sldMkLst>
          <pc:docMk/>
          <pc:sldMk cId="2829369429" sldId="350"/>
        </pc:sldMkLst>
        <pc:spChg chg="mod">
          <ac:chgData name="Zhang, Cheng" userId="S::czhang743@gatech.edu::102df87a-dac6-4c4f-849d-f2c0ea04b74d" providerId="AD" clId="Web-{FD5B0F00-F893-4208-9AD1-27A75B7C5EF7}" dt="2023-11-27T22:22:58.665" v="485" actId="20577"/>
          <ac:spMkLst>
            <pc:docMk/>
            <pc:sldMk cId="2829369429" sldId="350"/>
            <ac:spMk id="9" creationId="{80B8B58B-3CBE-816E-3058-F2A10515AA73}"/>
          </ac:spMkLst>
        </pc:spChg>
        <pc:picChg chg="mod">
          <ac:chgData name="Zhang, Cheng" userId="S::czhang743@gatech.edu::102df87a-dac6-4c4f-849d-f2c0ea04b74d" providerId="AD" clId="Web-{FD5B0F00-F893-4208-9AD1-27A75B7C5EF7}" dt="2023-11-27T22:08:43.814" v="175" actId="1076"/>
          <ac:picMkLst>
            <pc:docMk/>
            <pc:sldMk cId="2829369429" sldId="350"/>
            <ac:picMk id="7" creationId="{1B7D8014-84C4-3A13-04DF-7CBC318998D5}"/>
          </ac:picMkLst>
        </pc:picChg>
      </pc:sldChg>
      <pc:sldChg chg="modSp add ord replId">
        <pc:chgData name="Zhang, Cheng" userId="S::czhang743@gatech.edu::102df87a-dac6-4c4f-849d-f2c0ea04b74d" providerId="AD" clId="Web-{FD5B0F00-F893-4208-9AD1-27A75B7C5EF7}" dt="2023-11-27T22:33:28.588" v="822" actId="20577"/>
        <pc:sldMkLst>
          <pc:docMk/>
          <pc:sldMk cId="4083483405" sldId="351"/>
        </pc:sldMkLst>
        <pc:spChg chg="mod">
          <ac:chgData name="Zhang, Cheng" userId="S::czhang743@gatech.edu::102df87a-dac6-4c4f-849d-f2c0ea04b74d" providerId="AD" clId="Web-{FD5B0F00-F893-4208-9AD1-27A75B7C5EF7}" dt="2023-11-27T22:24:48.074" v="526" actId="20577"/>
          <ac:spMkLst>
            <pc:docMk/>
            <pc:sldMk cId="4083483405" sldId="351"/>
            <ac:spMk id="2" creationId="{64958AE8-2CBA-5A10-F79B-4C5857D28267}"/>
          </ac:spMkLst>
        </pc:spChg>
        <pc:spChg chg="mod">
          <ac:chgData name="Zhang, Cheng" userId="S::czhang743@gatech.edu::102df87a-dac6-4c4f-849d-f2c0ea04b74d" providerId="AD" clId="Web-{FD5B0F00-F893-4208-9AD1-27A75B7C5EF7}" dt="2023-11-27T22:33:28.588" v="822" actId="20577"/>
          <ac:spMkLst>
            <pc:docMk/>
            <pc:sldMk cId="4083483405" sldId="351"/>
            <ac:spMk id="26" creationId="{26E0CBC9-D94E-54FB-1CBD-04C4BE4A7D54}"/>
          </ac:spMkLst>
        </pc:spChg>
      </pc:sldChg>
      <pc:sldChg chg="modSp add ord replId">
        <pc:chgData name="Zhang, Cheng" userId="S::czhang743@gatech.edu::102df87a-dac6-4c4f-849d-f2c0ea04b74d" providerId="AD" clId="Web-{FD5B0F00-F893-4208-9AD1-27A75B7C5EF7}" dt="2023-11-27T22:35:17.310" v="852" actId="20577"/>
        <pc:sldMkLst>
          <pc:docMk/>
          <pc:sldMk cId="1983848614" sldId="352"/>
        </pc:sldMkLst>
        <pc:spChg chg="mod">
          <ac:chgData name="Zhang, Cheng" userId="S::czhang743@gatech.edu::102df87a-dac6-4c4f-849d-f2c0ea04b74d" providerId="AD" clId="Web-{FD5B0F00-F893-4208-9AD1-27A75B7C5EF7}" dt="2023-11-27T22:23:52.792" v="510" actId="20577"/>
          <ac:spMkLst>
            <pc:docMk/>
            <pc:sldMk cId="1983848614" sldId="352"/>
            <ac:spMk id="2" creationId="{34FE22F3-1205-3AD0-1CF2-1FF9DF2EF29F}"/>
          </ac:spMkLst>
        </pc:spChg>
        <pc:spChg chg="mod">
          <ac:chgData name="Zhang, Cheng" userId="S::czhang743@gatech.edu::102df87a-dac6-4c4f-849d-f2c0ea04b74d" providerId="AD" clId="Web-{FD5B0F00-F893-4208-9AD1-27A75B7C5EF7}" dt="2023-11-27T22:35:17.310" v="852" actId="20577"/>
          <ac:spMkLst>
            <pc:docMk/>
            <pc:sldMk cId="1983848614" sldId="352"/>
            <ac:spMk id="3" creationId="{E8F1493F-92D0-AB37-0BFD-0E4A9DF7CC07}"/>
          </ac:spMkLst>
        </pc:spChg>
      </pc:sldChg>
      <pc:sldChg chg="modSp add del replId">
        <pc:chgData name="Zhang, Cheng" userId="S::czhang743@gatech.edu::102df87a-dac6-4c4f-849d-f2c0ea04b74d" providerId="AD" clId="Web-{FD5B0F00-F893-4208-9AD1-27A75B7C5EF7}" dt="2023-11-27T22:13:32.853" v="205"/>
        <pc:sldMkLst>
          <pc:docMk/>
          <pc:sldMk cId="3112798037" sldId="353"/>
        </pc:sldMkLst>
        <pc:spChg chg="mod">
          <ac:chgData name="Zhang, Cheng" userId="S::czhang743@gatech.edu::102df87a-dac6-4c4f-849d-f2c0ea04b74d" providerId="AD" clId="Web-{FD5B0F00-F893-4208-9AD1-27A75B7C5EF7}" dt="2023-11-27T22:12:35.492" v="204" actId="20577"/>
          <ac:spMkLst>
            <pc:docMk/>
            <pc:sldMk cId="3112798037" sldId="353"/>
            <ac:spMk id="2" creationId="{5B2863F7-8092-5C55-20AA-F1A6220056C9}"/>
          </ac:spMkLst>
        </pc:spChg>
      </pc:sldChg>
      <pc:sldChg chg="add del replId">
        <pc:chgData name="Zhang, Cheng" userId="S::czhang743@gatech.edu::102df87a-dac6-4c4f-849d-f2c0ea04b74d" providerId="AD" clId="Web-{FD5B0F00-F893-4208-9AD1-27A75B7C5EF7}" dt="2023-11-27T22:12:19.898" v="195"/>
        <pc:sldMkLst>
          <pc:docMk/>
          <pc:sldMk cId="147790684" sldId="354"/>
        </pc:sldMkLst>
      </pc:sldChg>
      <pc:sldChg chg="add del ord replId">
        <pc:chgData name="Zhang, Cheng" userId="S::czhang743@gatech.edu::102df87a-dac6-4c4f-849d-f2c0ea04b74d" providerId="AD" clId="Web-{FD5B0F00-F893-4208-9AD1-27A75B7C5EF7}" dt="2023-11-27T22:42:21.290" v="970"/>
        <pc:sldMkLst>
          <pc:docMk/>
          <pc:sldMk cId="167671852" sldId="355"/>
        </pc:sldMkLst>
      </pc:sldChg>
      <pc:sldChg chg="new del">
        <pc:chgData name="Zhang, Cheng" userId="S::czhang743@gatech.edu::102df87a-dac6-4c4f-849d-f2c0ea04b74d" providerId="AD" clId="Web-{FD5B0F00-F893-4208-9AD1-27A75B7C5EF7}" dt="2023-11-27T22:01:29.928" v="22"/>
        <pc:sldMkLst>
          <pc:docMk/>
          <pc:sldMk cId="477268841" sldId="355"/>
        </pc:sldMkLst>
      </pc:sldChg>
      <pc:sldChg chg="delSp modSp add del replId">
        <pc:chgData name="Zhang, Cheng" userId="S::czhang743@gatech.edu::102df87a-dac6-4c4f-849d-f2c0ea04b74d" providerId="AD" clId="Web-{FD5B0F00-F893-4208-9AD1-27A75B7C5EF7}" dt="2023-11-27T22:25:18.388" v="530"/>
        <pc:sldMkLst>
          <pc:docMk/>
          <pc:sldMk cId="829003053" sldId="356"/>
        </pc:sldMkLst>
        <pc:spChg chg="mod">
          <ac:chgData name="Zhang, Cheng" userId="S::czhang743@gatech.edu::102df87a-dac6-4c4f-849d-f2c0ea04b74d" providerId="AD" clId="Web-{FD5B0F00-F893-4208-9AD1-27A75B7C5EF7}" dt="2023-11-27T22:17:00.984" v="306" actId="20577"/>
          <ac:spMkLst>
            <pc:docMk/>
            <pc:sldMk cId="829003053" sldId="356"/>
            <ac:spMk id="2" creationId="{34FE22F3-1205-3AD0-1CF2-1FF9DF2EF29F}"/>
          </ac:spMkLst>
        </pc:spChg>
        <pc:spChg chg="del mod">
          <ac:chgData name="Zhang, Cheng" userId="S::czhang743@gatech.edu::102df87a-dac6-4c4f-849d-f2c0ea04b74d" providerId="AD" clId="Web-{FD5B0F00-F893-4208-9AD1-27A75B7C5EF7}" dt="2023-11-27T22:20:22.317" v="410"/>
          <ac:spMkLst>
            <pc:docMk/>
            <pc:sldMk cId="829003053" sldId="356"/>
            <ac:spMk id="3" creationId="{E8F1493F-92D0-AB37-0BFD-0E4A9DF7CC07}"/>
          </ac:spMkLst>
        </pc:spChg>
      </pc:sldChg>
      <pc:sldChg chg="modSp add replId">
        <pc:chgData name="Zhang, Cheng" userId="S::czhang743@gatech.edu::102df87a-dac6-4c4f-849d-f2c0ea04b74d" providerId="AD" clId="Web-{FD5B0F00-F893-4208-9AD1-27A75B7C5EF7}" dt="2023-11-27T22:33:07.963" v="820" actId="20577"/>
        <pc:sldMkLst>
          <pc:docMk/>
          <pc:sldMk cId="2136833866" sldId="357"/>
        </pc:sldMkLst>
        <pc:spChg chg="mod">
          <ac:chgData name="Zhang, Cheng" userId="S::czhang743@gatech.edu::102df87a-dac6-4c4f-849d-f2c0ea04b74d" providerId="AD" clId="Web-{FD5B0F00-F893-4208-9AD1-27A75B7C5EF7}" dt="2023-11-27T22:33:07.963" v="820" actId="20577"/>
          <ac:spMkLst>
            <pc:docMk/>
            <pc:sldMk cId="2136833866" sldId="357"/>
            <ac:spMk id="3" creationId="{E8F1493F-92D0-AB37-0BFD-0E4A9DF7CC07}"/>
          </ac:spMkLst>
        </pc:spChg>
      </pc:sldChg>
      <pc:sldChg chg="addSp delSp modSp add replId">
        <pc:chgData name="Zhang, Cheng" userId="S::czhang743@gatech.edu::102df87a-dac6-4c4f-849d-f2c0ea04b74d" providerId="AD" clId="Web-{FD5B0F00-F893-4208-9AD1-27A75B7C5EF7}" dt="2023-11-27T22:41:59.164" v="969" actId="20577"/>
        <pc:sldMkLst>
          <pc:docMk/>
          <pc:sldMk cId="2531835983" sldId="358"/>
        </pc:sldMkLst>
        <pc:spChg chg="mod">
          <ac:chgData name="Zhang, Cheng" userId="S::czhang743@gatech.edu::102df87a-dac6-4c4f-849d-f2c0ea04b74d" providerId="AD" clId="Web-{FD5B0F00-F893-4208-9AD1-27A75B7C5EF7}" dt="2023-11-27T22:34:09.277" v="826" actId="20577"/>
          <ac:spMkLst>
            <pc:docMk/>
            <pc:sldMk cId="2531835983" sldId="358"/>
            <ac:spMk id="2" creationId="{34FE22F3-1205-3AD0-1CF2-1FF9DF2EF29F}"/>
          </ac:spMkLst>
        </pc:spChg>
        <pc:spChg chg="mod">
          <ac:chgData name="Zhang, Cheng" userId="S::czhang743@gatech.edu::102df87a-dac6-4c4f-849d-f2c0ea04b74d" providerId="AD" clId="Web-{FD5B0F00-F893-4208-9AD1-27A75B7C5EF7}" dt="2023-11-27T22:41:59.164" v="969" actId="20577"/>
          <ac:spMkLst>
            <pc:docMk/>
            <pc:sldMk cId="2531835983" sldId="358"/>
            <ac:spMk id="3" creationId="{E8F1493F-92D0-AB37-0BFD-0E4A9DF7CC07}"/>
          </ac:spMkLst>
        </pc:spChg>
        <pc:spChg chg="add del mod">
          <ac:chgData name="Zhang, Cheng" userId="S::czhang743@gatech.edu::102df87a-dac6-4c4f-849d-f2c0ea04b74d" providerId="AD" clId="Web-{FD5B0F00-F893-4208-9AD1-27A75B7C5EF7}" dt="2023-11-27T22:38:44.034" v="879"/>
          <ac:spMkLst>
            <pc:docMk/>
            <pc:sldMk cId="2531835983" sldId="358"/>
            <ac:spMk id="5" creationId="{171D1915-0476-5562-B50E-4079EDE21868}"/>
          </ac:spMkLst>
        </pc:spChg>
      </pc:sldChg>
      <pc:sldChg chg="modSp add replId">
        <pc:chgData name="Zhang, Cheng" userId="S::czhang743@gatech.edu::102df87a-dac6-4c4f-849d-f2c0ea04b74d" providerId="AD" clId="Web-{FD5B0F00-F893-4208-9AD1-27A75B7C5EF7}" dt="2023-11-27T22:44:21.481" v="1028" actId="20577"/>
        <pc:sldMkLst>
          <pc:docMk/>
          <pc:sldMk cId="903720185" sldId="359"/>
        </pc:sldMkLst>
        <pc:spChg chg="mod">
          <ac:chgData name="Zhang, Cheng" userId="S::czhang743@gatech.edu::102df87a-dac6-4c4f-849d-f2c0ea04b74d" providerId="AD" clId="Web-{FD5B0F00-F893-4208-9AD1-27A75B7C5EF7}" dt="2023-11-27T22:44:21.481" v="1028" actId="20577"/>
          <ac:spMkLst>
            <pc:docMk/>
            <pc:sldMk cId="903720185" sldId="359"/>
            <ac:spMk id="2" creationId="{64958AE8-2CBA-5A10-F79B-4C5857D28267}"/>
          </ac:spMkLst>
        </pc:spChg>
      </pc:sldChg>
      <pc:sldChg chg="add del replId">
        <pc:chgData name="Zhang, Cheng" userId="S::czhang743@gatech.edu::102df87a-dac6-4c4f-849d-f2c0ea04b74d" providerId="AD" clId="Web-{FD5B0F00-F893-4208-9AD1-27A75B7C5EF7}" dt="2023-11-27T22:40:33.834" v="913"/>
        <pc:sldMkLst>
          <pc:docMk/>
          <pc:sldMk cId="2735761800" sldId="359"/>
        </pc:sldMkLst>
      </pc:sldChg>
    </pc:docChg>
  </pc:docChgLst>
  <pc:docChgLst>
    <pc:chgData name="Zhang, Cheng" userId="S::czhang743@gatech.edu::102df87a-dac6-4c4f-849d-f2c0ea04b74d" providerId="AD" clId="Web-{18EE0B8A-E4FB-42E0-8658-169D5A3C41E3}"/>
    <pc:docChg chg="modSld">
      <pc:chgData name="Zhang, Cheng" userId="S::czhang743@gatech.edu::102df87a-dac6-4c4f-849d-f2c0ea04b74d" providerId="AD" clId="Web-{18EE0B8A-E4FB-42E0-8658-169D5A3C41E3}" dt="2023-11-26T00:10:03.023" v="377"/>
      <pc:docMkLst>
        <pc:docMk/>
      </pc:docMkLst>
      <pc:sldChg chg="addSp delSp modSp mod modClrScheme chgLayout">
        <pc:chgData name="Zhang, Cheng" userId="S::czhang743@gatech.edu::102df87a-dac6-4c4f-849d-f2c0ea04b74d" providerId="AD" clId="Web-{18EE0B8A-E4FB-42E0-8658-169D5A3C41E3}" dt="2023-11-26T00:03:46.139" v="106" actId="20577"/>
        <pc:sldMkLst>
          <pc:docMk/>
          <pc:sldMk cId="1992529025" sldId="318"/>
        </pc:sldMkLst>
        <pc:spChg chg="mod">
          <ac:chgData name="Zhang, Cheng" userId="S::czhang743@gatech.edu::102df87a-dac6-4c4f-849d-f2c0ea04b74d" providerId="AD" clId="Web-{18EE0B8A-E4FB-42E0-8658-169D5A3C41E3}" dt="2023-11-26T00:00:34.977" v="25"/>
          <ac:spMkLst>
            <pc:docMk/>
            <pc:sldMk cId="1992529025" sldId="318"/>
            <ac:spMk id="2" creationId="{64958AE8-2CBA-5A10-F79B-4C5857D28267}"/>
          </ac:spMkLst>
        </pc:spChg>
        <pc:spChg chg="del mod">
          <ac:chgData name="Zhang, Cheng" userId="S::czhang743@gatech.edu::102df87a-dac6-4c4f-849d-f2c0ea04b74d" providerId="AD" clId="Web-{18EE0B8A-E4FB-42E0-8658-169D5A3C41E3}" dt="2023-11-25T23:57:11.613" v="1"/>
          <ac:spMkLst>
            <pc:docMk/>
            <pc:sldMk cId="1992529025" sldId="318"/>
            <ac:spMk id="3" creationId="{73C46076-F356-B61B-2AB9-2958F9748F49}"/>
          </ac:spMkLst>
        </pc:spChg>
        <pc:spChg chg="del">
          <ac:chgData name="Zhang, Cheng" userId="S::czhang743@gatech.edu::102df87a-dac6-4c4f-849d-f2c0ea04b74d" providerId="AD" clId="Web-{18EE0B8A-E4FB-42E0-8658-169D5A3C41E3}" dt="2023-11-25T23:57:22.644" v="3"/>
          <ac:spMkLst>
            <pc:docMk/>
            <pc:sldMk cId="1992529025" sldId="318"/>
            <ac:spMk id="4" creationId="{1BDAC76F-28B1-92C8-D86B-09F0212CB7D9}"/>
          </ac:spMkLst>
        </pc:spChg>
        <pc:spChg chg="add del mod">
          <ac:chgData name="Zhang, Cheng" userId="S::czhang743@gatech.edu::102df87a-dac6-4c4f-849d-f2c0ea04b74d" providerId="AD" clId="Web-{18EE0B8A-E4FB-42E0-8658-169D5A3C41E3}" dt="2023-11-25T23:58:32.380" v="17"/>
          <ac:spMkLst>
            <pc:docMk/>
            <pc:sldMk cId="1992529025" sldId="318"/>
            <ac:spMk id="8" creationId="{A7E62AE2-2E92-6F1A-43C4-3C87F81B754E}"/>
          </ac:spMkLst>
        </pc:spChg>
        <pc:spChg chg="add del mod">
          <ac:chgData name="Zhang, Cheng" userId="S::czhang743@gatech.edu::102df87a-dac6-4c4f-849d-f2c0ea04b74d" providerId="AD" clId="Web-{18EE0B8A-E4FB-42E0-8658-169D5A3C41E3}" dt="2023-11-25T23:58:03.005" v="9"/>
          <ac:spMkLst>
            <pc:docMk/>
            <pc:sldMk cId="1992529025" sldId="318"/>
            <ac:spMk id="10" creationId="{99AA4A63-5B8E-683D-300A-D6BBC42E983B}"/>
          </ac:spMkLst>
        </pc:spChg>
        <pc:spChg chg="add del mod">
          <ac:chgData name="Zhang, Cheng" userId="S::czhang743@gatech.edu::102df87a-dac6-4c4f-849d-f2c0ea04b74d" providerId="AD" clId="Web-{18EE0B8A-E4FB-42E0-8658-169D5A3C41E3}" dt="2023-11-26T00:00:27.305" v="24"/>
          <ac:spMkLst>
            <pc:docMk/>
            <pc:sldMk cId="1992529025" sldId="318"/>
            <ac:spMk id="12" creationId="{1B2DDD34-2412-C815-F237-DD7E1DB1174B}"/>
          </ac:spMkLst>
        </pc:spChg>
        <pc:spChg chg="add del mod">
          <ac:chgData name="Zhang, Cheng" userId="S::czhang743@gatech.edu::102df87a-dac6-4c4f-849d-f2c0ea04b74d" providerId="AD" clId="Web-{18EE0B8A-E4FB-42E0-8658-169D5A3C41E3}" dt="2023-11-25T23:58:35.630" v="20"/>
          <ac:spMkLst>
            <pc:docMk/>
            <pc:sldMk cId="1992529025" sldId="318"/>
            <ac:spMk id="13" creationId="{5D94A003-3F95-6A64-5D0B-818C1DDA3A23}"/>
          </ac:spMkLst>
        </pc:spChg>
        <pc:spChg chg="add del mod">
          <ac:chgData name="Zhang, Cheng" userId="S::czhang743@gatech.edu::102df87a-dac6-4c4f-849d-f2c0ea04b74d" providerId="AD" clId="Web-{18EE0B8A-E4FB-42E0-8658-169D5A3C41E3}" dt="2023-11-25T23:57:28.894" v="4"/>
          <ac:spMkLst>
            <pc:docMk/>
            <pc:sldMk cId="1992529025" sldId="318"/>
            <ac:spMk id="14" creationId="{E6AB2D6D-4C55-D374-2921-438ECB67323F}"/>
          </ac:spMkLst>
        </pc:spChg>
        <pc:spChg chg="add del mod">
          <ac:chgData name="Zhang, Cheng" userId="S::czhang743@gatech.edu::102df87a-dac6-4c4f-849d-f2c0ea04b74d" providerId="AD" clId="Web-{18EE0B8A-E4FB-42E0-8658-169D5A3C41E3}" dt="2023-11-26T00:00:34.977" v="25"/>
          <ac:spMkLst>
            <pc:docMk/>
            <pc:sldMk cId="1992529025" sldId="318"/>
            <ac:spMk id="16" creationId="{CE668E5C-AA7D-8847-621B-9538ECBC8811}"/>
          </ac:spMkLst>
        </pc:spChg>
        <pc:spChg chg="add del mod">
          <ac:chgData name="Zhang, Cheng" userId="S::czhang743@gatech.edu::102df87a-dac6-4c4f-849d-f2c0ea04b74d" providerId="AD" clId="Web-{18EE0B8A-E4FB-42E0-8658-169D5A3C41E3}" dt="2023-11-26T00:00:34.977" v="25"/>
          <ac:spMkLst>
            <pc:docMk/>
            <pc:sldMk cId="1992529025" sldId="318"/>
            <ac:spMk id="17" creationId="{99F9F885-7D3D-AF0A-AAA5-FF60A91233DF}"/>
          </ac:spMkLst>
        </pc:spChg>
        <pc:spChg chg="add del mod">
          <ac:chgData name="Zhang, Cheng" userId="S::czhang743@gatech.edu::102df87a-dac6-4c4f-849d-f2c0ea04b74d" providerId="AD" clId="Web-{18EE0B8A-E4FB-42E0-8658-169D5A3C41E3}" dt="2023-11-25T23:57:40.942" v="6"/>
          <ac:spMkLst>
            <pc:docMk/>
            <pc:sldMk cId="1992529025" sldId="318"/>
            <ac:spMk id="18" creationId="{1FF5F0C8-4C7D-66F6-C140-C95CFBA09450}"/>
          </ac:spMkLst>
        </pc:spChg>
        <pc:spChg chg="add del mod">
          <ac:chgData name="Zhang, Cheng" userId="S::czhang743@gatech.edu::102df87a-dac6-4c4f-849d-f2c0ea04b74d" providerId="AD" clId="Web-{18EE0B8A-E4FB-42E0-8658-169D5A3C41E3}" dt="2023-11-26T00:00:34.977" v="25"/>
          <ac:spMkLst>
            <pc:docMk/>
            <pc:sldMk cId="1992529025" sldId="318"/>
            <ac:spMk id="20" creationId="{441502A9-49B2-D96A-EF89-39BCF6060967}"/>
          </ac:spMkLst>
        </pc:spChg>
        <pc:spChg chg="add mod">
          <ac:chgData name="Zhang, Cheng" userId="S::czhang743@gatech.edu::102df87a-dac6-4c4f-849d-f2c0ea04b74d" providerId="AD" clId="Web-{18EE0B8A-E4FB-42E0-8658-169D5A3C41E3}" dt="2023-11-26T00:03:46.139" v="106" actId="20577"/>
          <ac:spMkLst>
            <pc:docMk/>
            <pc:sldMk cId="1992529025" sldId="318"/>
            <ac:spMk id="26" creationId="{26E0CBC9-D94E-54FB-1CBD-04C4BE4A7D54}"/>
          </ac:spMkLst>
        </pc:spChg>
        <pc:picChg chg="add del mod ord">
          <ac:chgData name="Zhang, Cheng" userId="S::czhang743@gatech.edu::102df87a-dac6-4c4f-849d-f2c0ea04b74d" providerId="AD" clId="Web-{18EE0B8A-E4FB-42E0-8658-169D5A3C41E3}" dt="2023-11-25T23:58:37.287" v="22"/>
          <ac:picMkLst>
            <pc:docMk/>
            <pc:sldMk cId="1992529025" sldId="318"/>
            <ac:picMk id="5" creationId="{4A0D2033-46BA-14E5-BA21-1B16650BCF83}"/>
          </ac:picMkLst>
        </pc:picChg>
        <pc:picChg chg="add del mod ord">
          <ac:chgData name="Zhang, Cheng" userId="S::czhang743@gatech.edu::102df87a-dac6-4c4f-849d-f2c0ea04b74d" providerId="AD" clId="Web-{18EE0B8A-E4FB-42E0-8658-169D5A3C41E3}" dt="2023-11-25T23:58:38.459" v="23"/>
          <ac:picMkLst>
            <pc:docMk/>
            <pc:sldMk cId="1992529025" sldId="318"/>
            <ac:picMk id="6" creationId="{0DD887A4-11C8-2C48-B332-64EB21F94663}"/>
          </ac:picMkLst>
        </pc:picChg>
        <pc:picChg chg="add del mod ord">
          <ac:chgData name="Zhang, Cheng" userId="S::czhang743@gatech.edu::102df87a-dac6-4c4f-849d-f2c0ea04b74d" providerId="AD" clId="Web-{18EE0B8A-E4FB-42E0-8658-169D5A3C41E3}" dt="2023-11-25T23:58:31.787" v="16"/>
          <ac:picMkLst>
            <pc:docMk/>
            <pc:sldMk cId="1992529025" sldId="318"/>
            <ac:picMk id="9" creationId="{7EF354D7-6D52-CF43-C6F9-78D66C49B543}"/>
          </ac:picMkLst>
        </pc:picChg>
        <pc:picChg chg="add mod ord">
          <ac:chgData name="Zhang, Cheng" userId="S::czhang743@gatech.edu::102df87a-dac6-4c4f-849d-f2c0ea04b74d" providerId="AD" clId="Web-{18EE0B8A-E4FB-42E0-8658-169D5A3C41E3}" dt="2023-11-26T00:00:34.977" v="25"/>
          <ac:picMkLst>
            <pc:docMk/>
            <pc:sldMk cId="1992529025" sldId="318"/>
            <ac:picMk id="21" creationId="{BBE6EC31-D3B2-434D-3994-0093F4E6C565}"/>
          </ac:picMkLst>
        </pc:picChg>
      </pc:sldChg>
      <pc:sldChg chg="addSp delSp modSp">
        <pc:chgData name="Zhang, Cheng" userId="S::czhang743@gatech.edu::102df87a-dac6-4c4f-849d-f2c0ea04b74d" providerId="AD" clId="Web-{18EE0B8A-E4FB-42E0-8658-169D5A3C41E3}" dt="2023-11-26T00:10:03.023" v="377"/>
        <pc:sldMkLst>
          <pc:docMk/>
          <pc:sldMk cId="3444586068" sldId="320"/>
        </pc:sldMkLst>
        <pc:spChg chg="mod">
          <ac:chgData name="Zhang, Cheng" userId="S::czhang743@gatech.edu::102df87a-dac6-4c4f-849d-f2c0ea04b74d" providerId="AD" clId="Web-{18EE0B8A-E4FB-42E0-8658-169D5A3C41E3}" dt="2023-11-26T00:09:47.179" v="375"/>
          <ac:spMkLst>
            <pc:docMk/>
            <pc:sldMk cId="3444586068" sldId="320"/>
            <ac:spMk id="2" creationId="{64958AE8-2CBA-5A10-F79B-4C5857D28267}"/>
          </ac:spMkLst>
        </pc:spChg>
        <pc:spChg chg="del">
          <ac:chgData name="Zhang, Cheng" userId="S::czhang743@gatech.edu::102df87a-dac6-4c4f-849d-f2c0ea04b74d" providerId="AD" clId="Web-{18EE0B8A-E4FB-42E0-8658-169D5A3C41E3}" dt="2023-11-26T00:09:33.257" v="374"/>
          <ac:spMkLst>
            <pc:docMk/>
            <pc:sldMk cId="3444586068" sldId="320"/>
            <ac:spMk id="3" creationId="{73C46076-F356-B61B-2AB9-2958F9748F49}"/>
          </ac:spMkLst>
        </pc:spChg>
        <pc:spChg chg="del">
          <ac:chgData name="Zhang, Cheng" userId="S::czhang743@gatech.edu::102df87a-dac6-4c4f-849d-f2c0ea04b74d" providerId="AD" clId="Web-{18EE0B8A-E4FB-42E0-8658-169D5A3C41E3}" dt="2023-11-26T00:09:47.179" v="375"/>
          <ac:spMkLst>
            <pc:docMk/>
            <pc:sldMk cId="3444586068" sldId="320"/>
            <ac:spMk id="4" creationId="{1BDAC76F-28B1-92C8-D86B-09F0212CB7D9}"/>
          </ac:spMkLst>
        </pc:spChg>
        <pc:spChg chg="add del">
          <ac:chgData name="Zhang, Cheng" userId="S::czhang743@gatech.edu::102df87a-dac6-4c4f-849d-f2c0ea04b74d" providerId="AD" clId="Web-{18EE0B8A-E4FB-42E0-8658-169D5A3C41E3}" dt="2023-11-26T00:09:59.773" v="376"/>
          <ac:spMkLst>
            <pc:docMk/>
            <pc:sldMk cId="3444586068" sldId="320"/>
            <ac:spMk id="10" creationId="{80BFDECC-5F09-6639-A3B3-1F51FAB55D0A}"/>
          </ac:spMkLst>
        </pc:spChg>
        <pc:picChg chg="add mod ord">
          <ac:chgData name="Zhang, Cheng" userId="S::czhang743@gatech.edu::102df87a-dac6-4c4f-849d-f2c0ea04b74d" providerId="AD" clId="Web-{18EE0B8A-E4FB-42E0-8658-169D5A3C41E3}" dt="2023-11-26T00:09:47.179" v="375"/>
          <ac:picMkLst>
            <pc:docMk/>
            <pc:sldMk cId="3444586068" sldId="320"/>
            <ac:picMk id="5" creationId="{6EFF026A-B76D-0BE4-9BEC-43F532CE8EB2}"/>
          </ac:picMkLst>
        </pc:picChg>
        <pc:picChg chg="add mod ord">
          <ac:chgData name="Zhang, Cheng" userId="S::czhang743@gatech.edu::102df87a-dac6-4c4f-849d-f2c0ea04b74d" providerId="AD" clId="Web-{18EE0B8A-E4FB-42E0-8658-169D5A3C41E3}" dt="2023-11-26T00:10:03.023" v="377"/>
          <ac:picMkLst>
            <pc:docMk/>
            <pc:sldMk cId="3444586068" sldId="320"/>
            <ac:picMk id="6" creationId="{3AAF93A7-F18C-23CF-E132-7D1E237B1207}"/>
          </ac:picMkLst>
        </pc:picChg>
      </pc:sldChg>
      <pc:sldChg chg="addSp delSp modSp">
        <pc:chgData name="Zhang, Cheng" userId="S::czhang743@gatech.edu::102df87a-dac6-4c4f-849d-f2c0ea04b74d" providerId="AD" clId="Web-{18EE0B8A-E4FB-42E0-8658-169D5A3C41E3}" dt="2023-11-26T00:09:11.147" v="373" actId="1076"/>
        <pc:sldMkLst>
          <pc:docMk/>
          <pc:sldMk cId="2104194691" sldId="321"/>
        </pc:sldMkLst>
        <pc:spChg chg="mod">
          <ac:chgData name="Zhang, Cheng" userId="S::czhang743@gatech.edu::102df87a-dac6-4c4f-849d-f2c0ea04b74d" providerId="AD" clId="Web-{18EE0B8A-E4FB-42E0-8658-169D5A3C41E3}" dt="2023-11-26T00:04:59.984" v="128" actId="20577"/>
          <ac:spMkLst>
            <pc:docMk/>
            <pc:sldMk cId="2104194691" sldId="321"/>
            <ac:spMk id="2" creationId="{64958AE8-2CBA-5A10-F79B-4C5857D28267}"/>
          </ac:spMkLst>
        </pc:spChg>
        <pc:spChg chg="del mod">
          <ac:chgData name="Zhang, Cheng" userId="S::czhang743@gatech.edu::102df87a-dac6-4c4f-849d-f2c0ea04b74d" providerId="AD" clId="Web-{18EE0B8A-E4FB-42E0-8658-169D5A3C41E3}" dt="2023-11-26T00:05:16.735" v="130"/>
          <ac:spMkLst>
            <pc:docMk/>
            <pc:sldMk cId="2104194691" sldId="321"/>
            <ac:spMk id="3" creationId="{73C46076-F356-B61B-2AB9-2958F9748F49}"/>
          </ac:spMkLst>
        </pc:spChg>
        <pc:spChg chg="del">
          <ac:chgData name="Zhang, Cheng" userId="S::czhang743@gatech.edu::102df87a-dac6-4c4f-849d-f2c0ea04b74d" providerId="AD" clId="Web-{18EE0B8A-E4FB-42E0-8658-169D5A3C41E3}" dt="2023-11-26T00:06:55.440" v="251"/>
          <ac:spMkLst>
            <pc:docMk/>
            <pc:sldMk cId="2104194691" sldId="321"/>
            <ac:spMk id="4" creationId="{1BDAC76F-28B1-92C8-D86B-09F0212CB7D9}"/>
          </ac:spMkLst>
        </pc:spChg>
        <pc:spChg chg="add del mod">
          <ac:chgData name="Zhang, Cheng" userId="S::czhang743@gatech.edu::102df87a-dac6-4c4f-849d-f2c0ea04b74d" providerId="AD" clId="Web-{18EE0B8A-E4FB-42E0-8658-169D5A3C41E3}" dt="2023-11-26T00:07:04.847" v="255"/>
          <ac:spMkLst>
            <pc:docMk/>
            <pc:sldMk cId="2104194691" sldId="321"/>
            <ac:spMk id="7" creationId="{EAD4FFF8-121D-AA84-7835-5D7F0BD9804F}"/>
          </ac:spMkLst>
        </pc:spChg>
        <pc:graphicFrameChg chg="add del mod ord modGraphic">
          <ac:chgData name="Zhang, Cheng" userId="S::czhang743@gatech.edu::102df87a-dac6-4c4f-849d-f2c0ea04b74d" providerId="AD" clId="Web-{18EE0B8A-E4FB-42E0-8658-169D5A3C41E3}" dt="2023-11-26T00:07:03.878" v="254"/>
          <ac:graphicFrameMkLst>
            <pc:docMk/>
            <pc:sldMk cId="2104194691" sldId="321"/>
            <ac:graphicFrameMk id="5" creationId="{5D351B07-CE51-07D8-9F30-7FB850CC59CC}"/>
          </ac:graphicFrameMkLst>
        </pc:graphicFrameChg>
        <pc:graphicFrameChg chg="add mod ord modGraphic">
          <ac:chgData name="Zhang, Cheng" userId="S::czhang743@gatech.edu::102df87a-dac6-4c4f-849d-f2c0ea04b74d" providerId="AD" clId="Web-{18EE0B8A-E4FB-42E0-8658-169D5A3C41E3}" dt="2023-11-26T00:09:11.147" v="373" actId="1076"/>
          <ac:graphicFrameMkLst>
            <pc:docMk/>
            <pc:sldMk cId="2104194691" sldId="321"/>
            <ac:graphicFrameMk id="9" creationId="{C8475612-17CB-2DD5-EE24-606DBD1F81FC}"/>
          </ac:graphicFrameMkLst>
        </pc:graphicFrameChg>
      </pc:sldChg>
    </pc:docChg>
  </pc:docChgLst>
  <pc:docChgLst>
    <pc:chgData name="Zhang, Cheng" userId="S::czhang743@gatech.edu::102df87a-dac6-4c4f-849d-f2c0ea04b74d" providerId="AD" clId="Web-{F94A584B-AFE2-4253-99E6-B5515E8BD349}"/>
    <pc:docChg chg="modSld">
      <pc:chgData name="Zhang, Cheng" userId="S::czhang743@gatech.edu::102df87a-dac6-4c4f-849d-f2c0ea04b74d" providerId="AD" clId="Web-{F94A584B-AFE2-4253-99E6-B5515E8BD349}" dt="2023-11-26T00:49:29.667" v="126" actId="1076"/>
      <pc:docMkLst>
        <pc:docMk/>
      </pc:docMkLst>
      <pc:sldChg chg="modSp">
        <pc:chgData name="Zhang, Cheng" userId="S::czhang743@gatech.edu::102df87a-dac6-4c4f-849d-f2c0ea04b74d" providerId="AD" clId="Web-{F94A584B-AFE2-4253-99E6-B5515E8BD349}" dt="2023-11-26T00:49:21.792" v="125" actId="20577"/>
        <pc:sldMkLst>
          <pc:docMk/>
          <pc:sldMk cId="2014318228" sldId="307"/>
        </pc:sldMkLst>
        <pc:spChg chg="mod">
          <ac:chgData name="Zhang, Cheng" userId="S::czhang743@gatech.edu::102df87a-dac6-4c4f-849d-f2c0ea04b74d" providerId="AD" clId="Web-{F94A584B-AFE2-4253-99E6-B5515E8BD349}" dt="2023-11-26T00:49:21.792" v="125" actId="20577"/>
          <ac:spMkLst>
            <pc:docMk/>
            <pc:sldMk cId="2014318228" sldId="307"/>
            <ac:spMk id="4" creationId="{88C61021-43BE-6321-063C-E11195E7B4AC}"/>
          </ac:spMkLst>
        </pc:spChg>
      </pc:sldChg>
      <pc:sldChg chg="addSp delSp modSp">
        <pc:chgData name="Zhang, Cheng" userId="S::czhang743@gatech.edu::102df87a-dac6-4c4f-849d-f2c0ea04b74d" providerId="AD" clId="Web-{F94A584B-AFE2-4253-99E6-B5515E8BD349}" dt="2023-11-26T00:49:29.667" v="126" actId="1076"/>
        <pc:sldMkLst>
          <pc:docMk/>
          <pc:sldMk cId="2104194691" sldId="321"/>
        </pc:sldMkLst>
        <pc:spChg chg="add del mod">
          <ac:chgData name="Zhang, Cheng" userId="S::czhang743@gatech.edu::102df87a-dac6-4c4f-849d-f2c0ea04b74d" providerId="AD" clId="Web-{F94A584B-AFE2-4253-99E6-B5515E8BD349}" dt="2023-11-26T00:48:37.666" v="97"/>
          <ac:spMkLst>
            <pc:docMk/>
            <pc:sldMk cId="2104194691" sldId="321"/>
            <ac:spMk id="3" creationId="{8F375923-5CA0-9AA0-2FCA-B59E44D6C0B4}"/>
          </ac:spMkLst>
        </pc:spChg>
        <pc:spChg chg="add mod">
          <ac:chgData name="Zhang, Cheng" userId="S::czhang743@gatech.edu::102df87a-dac6-4c4f-849d-f2c0ea04b74d" providerId="AD" clId="Web-{F94A584B-AFE2-4253-99E6-B5515E8BD349}" dt="2023-11-26T00:49:29.667" v="126" actId="1076"/>
          <ac:spMkLst>
            <pc:docMk/>
            <pc:sldMk cId="2104194691" sldId="321"/>
            <ac:spMk id="5" creationId="{69EB03D6-DFAF-E148-A1A8-136EA43635BE}"/>
          </ac:spMkLst>
        </pc:spChg>
        <pc:graphicFrameChg chg="mod modGraphic">
          <ac:chgData name="Zhang, Cheng" userId="S::czhang743@gatech.edu::102df87a-dac6-4c4f-849d-f2c0ea04b74d" providerId="AD" clId="Web-{F94A584B-AFE2-4253-99E6-B5515E8BD349}" dt="2023-11-26T00:48:11.931" v="93"/>
          <ac:graphicFrameMkLst>
            <pc:docMk/>
            <pc:sldMk cId="2104194691" sldId="321"/>
            <ac:graphicFrameMk id="12" creationId="{013C8491-AAC0-8413-8B33-5F4AA494E043}"/>
          </ac:graphicFrameMkLst>
        </pc:graphicFrameChg>
      </pc:sldChg>
    </pc:docChg>
  </pc:docChgLst>
  <pc:docChgLst>
    <pc:chgData name="Zhang, Cheng" userId="S::czhang743@gatech.edu::102df87a-dac6-4c4f-849d-f2c0ea04b74d" providerId="AD" clId="Web-{787BC2CF-A357-47F6-BF11-38AB3A436EE7}"/>
    <pc:docChg chg="addSld delSld modSld sldOrd modSection">
      <pc:chgData name="Zhang, Cheng" userId="S::czhang743@gatech.edu::102df87a-dac6-4c4f-849d-f2c0ea04b74d" providerId="AD" clId="Web-{787BC2CF-A357-47F6-BF11-38AB3A436EE7}" dt="2023-11-29T00:26:02.835" v="550" actId="1076"/>
      <pc:docMkLst>
        <pc:docMk/>
      </pc:docMkLst>
      <pc:sldChg chg="modSp">
        <pc:chgData name="Zhang, Cheng" userId="S::czhang743@gatech.edu::102df87a-dac6-4c4f-849d-f2c0ea04b74d" providerId="AD" clId="Web-{787BC2CF-A357-47F6-BF11-38AB3A436EE7}" dt="2023-11-28T22:53:24.471" v="2" actId="20577"/>
        <pc:sldMkLst>
          <pc:docMk/>
          <pc:sldMk cId="814650639" sldId="340"/>
        </pc:sldMkLst>
        <pc:spChg chg="mod">
          <ac:chgData name="Zhang, Cheng" userId="S::czhang743@gatech.edu::102df87a-dac6-4c4f-849d-f2c0ea04b74d" providerId="AD" clId="Web-{787BC2CF-A357-47F6-BF11-38AB3A436EE7}" dt="2023-11-28T22:53:24.471" v="2" actId="20577"/>
          <ac:spMkLst>
            <pc:docMk/>
            <pc:sldMk cId="814650639" sldId="340"/>
            <ac:spMk id="2" creationId="{53E8D89C-2FD9-61BA-00BF-DA178A089B1A}"/>
          </ac:spMkLst>
        </pc:spChg>
      </pc:sldChg>
      <pc:sldChg chg="modSp">
        <pc:chgData name="Zhang, Cheng" userId="S::czhang743@gatech.edu::102df87a-dac6-4c4f-849d-f2c0ea04b74d" providerId="AD" clId="Web-{787BC2CF-A357-47F6-BF11-38AB3A436EE7}" dt="2023-11-29T00:26:02.835" v="550" actId="1076"/>
        <pc:sldMkLst>
          <pc:docMk/>
          <pc:sldMk cId="2311464015" sldId="341"/>
        </pc:sldMkLst>
        <pc:spChg chg="mod">
          <ac:chgData name="Zhang, Cheng" userId="S::czhang743@gatech.edu::102df87a-dac6-4c4f-849d-f2c0ea04b74d" providerId="AD" clId="Web-{787BC2CF-A357-47F6-BF11-38AB3A436EE7}" dt="2023-11-29T00:24:57.753" v="537" actId="20577"/>
          <ac:spMkLst>
            <pc:docMk/>
            <pc:sldMk cId="2311464015" sldId="341"/>
            <ac:spMk id="2" creationId="{64958AE8-2CBA-5A10-F79B-4C5857D28267}"/>
          </ac:spMkLst>
        </pc:spChg>
        <pc:spChg chg="mod">
          <ac:chgData name="Zhang, Cheng" userId="S::czhang743@gatech.edu::102df87a-dac6-4c4f-849d-f2c0ea04b74d" providerId="AD" clId="Web-{787BC2CF-A357-47F6-BF11-38AB3A436EE7}" dt="2023-11-29T00:26:02.742" v="547" actId="1076"/>
          <ac:spMkLst>
            <pc:docMk/>
            <pc:sldMk cId="2311464015" sldId="341"/>
            <ac:spMk id="4" creationId="{AC0C8977-15D8-55FD-B689-842B9116E731}"/>
          </ac:spMkLst>
        </pc:spChg>
        <pc:spChg chg="mod">
          <ac:chgData name="Zhang, Cheng" userId="S::czhang743@gatech.edu::102df87a-dac6-4c4f-849d-f2c0ea04b74d" providerId="AD" clId="Web-{787BC2CF-A357-47F6-BF11-38AB3A436EE7}" dt="2023-11-29T00:26:02.835" v="550" actId="1076"/>
          <ac:spMkLst>
            <pc:docMk/>
            <pc:sldMk cId="2311464015" sldId="341"/>
            <ac:spMk id="5" creationId="{69EB03D6-DFAF-E148-A1A8-136EA43635BE}"/>
          </ac:spMkLst>
        </pc:spChg>
        <pc:spChg chg="mod">
          <ac:chgData name="Zhang, Cheng" userId="S::czhang743@gatech.edu::102df87a-dac6-4c4f-849d-f2c0ea04b74d" providerId="AD" clId="Web-{787BC2CF-A357-47F6-BF11-38AB3A436EE7}" dt="2023-11-29T00:26:02.773" v="548" actId="1076"/>
          <ac:spMkLst>
            <pc:docMk/>
            <pc:sldMk cId="2311464015" sldId="341"/>
            <ac:spMk id="7" creationId="{8E8CB73B-40E5-5D6A-F82A-09D87B7AC245}"/>
          </ac:spMkLst>
        </pc:spChg>
        <pc:graphicFrameChg chg="mod modGraphic">
          <ac:chgData name="Zhang, Cheng" userId="S::czhang743@gatech.edu::102df87a-dac6-4c4f-849d-f2c0ea04b74d" providerId="AD" clId="Web-{787BC2CF-A357-47F6-BF11-38AB3A436EE7}" dt="2023-11-29T00:26:02.726" v="546" actId="1076"/>
          <ac:graphicFrameMkLst>
            <pc:docMk/>
            <pc:sldMk cId="2311464015" sldId="341"/>
            <ac:graphicFrameMk id="9" creationId="{C8475612-17CB-2DD5-EE24-606DBD1F81FC}"/>
          </ac:graphicFrameMkLst>
        </pc:graphicFrameChg>
        <pc:graphicFrameChg chg="mod">
          <ac:chgData name="Zhang, Cheng" userId="S::czhang743@gatech.edu::102df87a-dac6-4c4f-849d-f2c0ea04b74d" providerId="AD" clId="Web-{787BC2CF-A357-47F6-BF11-38AB3A436EE7}" dt="2023-11-29T00:26:02.804" v="549" actId="1076"/>
          <ac:graphicFrameMkLst>
            <pc:docMk/>
            <pc:sldMk cId="2311464015" sldId="341"/>
            <ac:graphicFrameMk id="12" creationId="{013C8491-AAC0-8413-8B33-5F4AA494E043}"/>
          </ac:graphicFrameMkLst>
        </pc:graphicFrameChg>
      </pc:sldChg>
      <pc:sldChg chg="del">
        <pc:chgData name="Zhang, Cheng" userId="S::czhang743@gatech.edu::102df87a-dac6-4c4f-849d-f2c0ea04b74d" providerId="AD" clId="Web-{787BC2CF-A357-47F6-BF11-38AB3A436EE7}" dt="2023-11-28T22:59:23.339" v="147"/>
        <pc:sldMkLst>
          <pc:docMk/>
          <pc:sldMk cId="2324965559" sldId="342"/>
        </pc:sldMkLst>
      </pc:sldChg>
      <pc:sldChg chg="del">
        <pc:chgData name="Zhang, Cheng" userId="S::czhang743@gatech.edu::102df87a-dac6-4c4f-849d-f2c0ea04b74d" providerId="AD" clId="Web-{787BC2CF-A357-47F6-BF11-38AB3A436EE7}" dt="2023-11-28T22:59:22.574" v="146"/>
        <pc:sldMkLst>
          <pc:docMk/>
          <pc:sldMk cId="3830490986" sldId="343"/>
        </pc:sldMkLst>
      </pc:sldChg>
      <pc:sldChg chg="modSp del">
        <pc:chgData name="Zhang, Cheng" userId="S::czhang743@gatech.edu::102df87a-dac6-4c4f-849d-f2c0ea04b74d" providerId="AD" clId="Web-{787BC2CF-A357-47F6-BF11-38AB3A436EE7}" dt="2023-11-28T23:00:29.263" v="168"/>
        <pc:sldMkLst>
          <pc:docMk/>
          <pc:sldMk cId="432322524" sldId="344"/>
        </pc:sldMkLst>
        <pc:spChg chg="mod">
          <ac:chgData name="Zhang, Cheng" userId="S::czhang743@gatech.edu::102df87a-dac6-4c4f-849d-f2c0ea04b74d" providerId="AD" clId="Web-{787BC2CF-A357-47F6-BF11-38AB3A436EE7}" dt="2023-11-28T22:59:20.199" v="145" actId="20577"/>
          <ac:spMkLst>
            <pc:docMk/>
            <pc:sldMk cId="432322524" sldId="344"/>
            <ac:spMk id="2" creationId="{64958AE8-2CBA-5A10-F79B-4C5857D28267}"/>
          </ac:spMkLst>
        </pc:spChg>
      </pc:sldChg>
      <pc:sldChg chg="addSp delSp modSp del">
        <pc:chgData name="Zhang, Cheng" userId="S::czhang743@gatech.edu::102df87a-dac6-4c4f-849d-f2c0ea04b74d" providerId="AD" clId="Web-{787BC2CF-A357-47F6-BF11-38AB3A436EE7}" dt="2023-11-28T23:00:05.059" v="161"/>
        <pc:sldMkLst>
          <pc:docMk/>
          <pc:sldMk cId="3113715743" sldId="345"/>
        </pc:sldMkLst>
        <pc:spChg chg="mod">
          <ac:chgData name="Zhang, Cheng" userId="S::czhang743@gatech.edu::102df87a-dac6-4c4f-849d-f2c0ea04b74d" providerId="AD" clId="Web-{787BC2CF-A357-47F6-BF11-38AB3A436EE7}" dt="2023-11-28T22:59:12.964" v="143" actId="20577"/>
          <ac:spMkLst>
            <pc:docMk/>
            <pc:sldMk cId="3113715743" sldId="345"/>
            <ac:spMk id="2" creationId="{64958AE8-2CBA-5A10-F79B-4C5857D28267}"/>
          </ac:spMkLst>
        </pc:spChg>
        <pc:spChg chg="del">
          <ac:chgData name="Zhang, Cheng" userId="S::czhang743@gatech.edu::102df87a-dac6-4c4f-849d-f2c0ea04b74d" providerId="AD" clId="Web-{787BC2CF-A357-47F6-BF11-38AB3A436EE7}" dt="2023-11-28T22:59:56.731" v="160"/>
          <ac:spMkLst>
            <pc:docMk/>
            <pc:sldMk cId="3113715743" sldId="345"/>
            <ac:spMk id="4" creationId="{E9E173A6-5231-9EAA-BB8B-146F4B6D4ACB}"/>
          </ac:spMkLst>
        </pc:spChg>
        <pc:spChg chg="add mod">
          <ac:chgData name="Zhang, Cheng" userId="S::czhang743@gatech.edu::102df87a-dac6-4c4f-849d-f2c0ea04b74d" providerId="AD" clId="Web-{787BC2CF-A357-47F6-BF11-38AB3A436EE7}" dt="2023-11-28T22:59:45.105" v="157"/>
          <ac:spMkLst>
            <pc:docMk/>
            <pc:sldMk cId="3113715743" sldId="345"/>
            <ac:spMk id="6" creationId="{AB83A884-2A6D-4EFC-20F5-677266FCA96E}"/>
          </ac:spMkLst>
        </pc:spChg>
        <pc:spChg chg="add mod">
          <ac:chgData name="Zhang, Cheng" userId="S::czhang743@gatech.edu::102df87a-dac6-4c4f-849d-f2c0ea04b74d" providerId="AD" clId="Web-{787BC2CF-A357-47F6-BF11-38AB3A436EE7}" dt="2023-11-28T22:59:55.496" v="159" actId="1076"/>
          <ac:spMkLst>
            <pc:docMk/>
            <pc:sldMk cId="3113715743" sldId="345"/>
            <ac:spMk id="8" creationId="{33121BAB-6500-475C-5AF2-EDE795DFED51}"/>
          </ac:spMkLst>
        </pc:spChg>
        <pc:picChg chg="del">
          <ac:chgData name="Zhang, Cheng" userId="S::czhang743@gatech.edu::102df87a-dac6-4c4f-849d-f2c0ea04b74d" providerId="AD" clId="Web-{787BC2CF-A357-47F6-BF11-38AB3A436EE7}" dt="2023-11-28T22:59:45.105" v="157"/>
          <ac:picMkLst>
            <pc:docMk/>
            <pc:sldMk cId="3113715743" sldId="345"/>
            <ac:picMk id="9" creationId="{D166A9BC-19FC-D0F5-F910-25D459719BDE}"/>
          </ac:picMkLst>
        </pc:picChg>
        <pc:picChg chg="del">
          <ac:chgData name="Zhang, Cheng" userId="S::czhang743@gatech.edu::102df87a-dac6-4c4f-849d-f2c0ea04b74d" providerId="AD" clId="Web-{787BC2CF-A357-47F6-BF11-38AB3A436EE7}" dt="2023-11-28T22:59:45.965" v="158"/>
          <ac:picMkLst>
            <pc:docMk/>
            <pc:sldMk cId="3113715743" sldId="345"/>
            <ac:picMk id="10" creationId="{965E17A2-FD20-4684-8C1E-31DFC63F9152}"/>
          </ac:picMkLst>
        </pc:picChg>
      </pc:sldChg>
      <pc:sldChg chg="delSp del">
        <pc:chgData name="Zhang, Cheng" userId="S::czhang743@gatech.edu::102df87a-dac6-4c4f-849d-f2c0ea04b74d" providerId="AD" clId="Web-{787BC2CF-A357-47F6-BF11-38AB3A436EE7}" dt="2023-11-28T22:57:50.571" v="106"/>
        <pc:sldMkLst>
          <pc:docMk/>
          <pc:sldMk cId="836592405" sldId="346"/>
        </pc:sldMkLst>
        <pc:spChg chg="del">
          <ac:chgData name="Zhang, Cheng" userId="S::czhang743@gatech.edu::102df87a-dac6-4c4f-849d-f2c0ea04b74d" providerId="AD" clId="Web-{787BC2CF-A357-47F6-BF11-38AB3A436EE7}" dt="2023-11-28T22:56:52.163" v="90"/>
          <ac:spMkLst>
            <pc:docMk/>
            <pc:sldMk cId="836592405" sldId="346"/>
            <ac:spMk id="6" creationId="{E3DA462B-204D-86D8-5443-D5BB5975E530}"/>
          </ac:spMkLst>
        </pc:spChg>
      </pc:sldChg>
      <pc:sldChg chg="modSp">
        <pc:chgData name="Zhang, Cheng" userId="S::czhang743@gatech.edu::102df87a-dac6-4c4f-849d-f2c0ea04b74d" providerId="AD" clId="Web-{787BC2CF-A357-47F6-BF11-38AB3A436EE7}" dt="2023-11-29T00:19:50.092" v="327" actId="20577"/>
        <pc:sldMkLst>
          <pc:docMk/>
          <pc:sldMk cId="812272402" sldId="349"/>
        </pc:sldMkLst>
        <pc:spChg chg="mod">
          <ac:chgData name="Zhang, Cheng" userId="S::czhang743@gatech.edu::102df87a-dac6-4c4f-849d-f2c0ea04b74d" providerId="AD" clId="Web-{787BC2CF-A357-47F6-BF11-38AB3A436EE7}" dt="2023-11-29T00:19:50.092" v="327" actId="20577"/>
          <ac:spMkLst>
            <pc:docMk/>
            <pc:sldMk cId="812272402" sldId="349"/>
            <ac:spMk id="2" creationId="{87C851A5-2514-4B3A-81CD-428A573CD9EC}"/>
          </ac:spMkLst>
        </pc:spChg>
      </pc:sldChg>
      <pc:sldChg chg="modSp">
        <pc:chgData name="Zhang, Cheng" userId="S::czhang743@gatech.edu::102df87a-dac6-4c4f-849d-f2c0ea04b74d" providerId="AD" clId="Web-{787BC2CF-A357-47F6-BF11-38AB3A436EE7}" dt="2023-11-28T22:59:32.418" v="154" actId="20577"/>
        <pc:sldMkLst>
          <pc:docMk/>
          <pc:sldMk cId="2829369429" sldId="350"/>
        </pc:sldMkLst>
        <pc:spChg chg="mod">
          <ac:chgData name="Zhang, Cheng" userId="S::czhang743@gatech.edu::102df87a-dac6-4c4f-849d-f2c0ea04b74d" providerId="AD" clId="Web-{787BC2CF-A357-47F6-BF11-38AB3A436EE7}" dt="2023-11-28T22:59:32.418" v="154" actId="20577"/>
          <ac:spMkLst>
            <pc:docMk/>
            <pc:sldMk cId="2829369429" sldId="350"/>
            <ac:spMk id="9" creationId="{80B8B58B-3CBE-816E-3058-F2A10515AA73}"/>
          </ac:spMkLst>
        </pc:spChg>
      </pc:sldChg>
      <pc:sldChg chg="modSp">
        <pc:chgData name="Zhang, Cheng" userId="S::czhang743@gatech.edu::102df87a-dac6-4c4f-849d-f2c0ea04b74d" providerId="AD" clId="Web-{787BC2CF-A357-47F6-BF11-38AB3A436EE7}" dt="2023-11-29T00:20:06.405" v="330" actId="20577"/>
        <pc:sldMkLst>
          <pc:docMk/>
          <pc:sldMk cId="4083483405" sldId="351"/>
        </pc:sldMkLst>
        <pc:spChg chg="mod">
          <ac:chgData name="Zhang, Cheng" userId="S::czhang743@gatech.edu::102df87a-dac6-4c4f-849d-f2c0ea04b74d" providerId="AD" clId="Web-{787BC2CF-A357-47F6-BF11-38AB3A436EE7}" dt="2023-11-29T00:20:06.405" v="330" actId="20577"/>
          <ac:spMkLst>
            <pc:docMk/>
            <pc:sldMk cId="4083483405" sldId="351"/>
            <ac:spMk id="2" creationId="{64958AE8-2CBA-5A10-F79B-4C5857D28267}"/>
          </ac:spMkLst>
        </pc:spChg>
      </pc:sldChg>
      <pc:sldChg chg="modSp">
        <pc:chgData name="Zhang, Cheng" userId="S::czhang743@gatech.edu::102df87a-dac6-4c4f-849d-f2c0ea04b74d" providerId="AD" clId="Web-{787BC2CF-A357-47F6-BF11-38AB3A436EE7}" dt="2023-11-29T00:20:04.374" v="329" actId="20577"/>
        <pc:sldMkLst>
          <pc:docMk/>
          <pc:sldMk cId="1983848614" sldId="352"/>
        </pc:sldMkLst>
        <pc:spChg chg="mod">
          <ac:chgData name="Zhang, Cheng" userId="S::czhang743@gatech.edu::102df87a-dac6-4c4f-849d-f2c0ea04b74d" providerId="AD" clId="Web-{787BC2CF-A357-47F6-BF11-38AB3A436EE7}" dt="2023-11-29T00:20:04.374" v="329" actId="20577"/>
          <ac:spMkLst>
            <pc:docMk/>
            <pc:sldMk cId="1983848614" sldId="352"/>
            <ac:spMk id="2" creationId="{34FE22F3-1205-3AD0-1CF2-1FF9DF2EF29F}"/>
          </ac:spMkLst>
        </pc:spChg>
      </pc:sldChg>
      <pc:sldChg chg="modSp">
        <pc:chgData name="Zhang, Cheng" userId="S::czhang743@gatech.edu::102df87a-dac6-4c4f-849d-f2c0ea04b74d" providerId="AD" clId="Web-{787BC2CF-A357-47F6-BF11-38AB3A436EE7}" dt="2023-11-28T22:54:02.987" v="19" actId="20577"/>
        <pc:sldMkLst>
          <pc:docMk/>
          <pc:sldMk cId="2136833866" sldId="357"/>
        </pc:sldMkLst>
        <pc:spChg chg="mod">
          <ac:chgData name="Zhang, Cheng" userId="S::czhang743@gatech.edu::102df87a-dac6-4c4f-849d-f2c0ea04b74d" providerId="AD" clId="Web-{787BC2CF-A357-47F6-BF11-38AB3A436EE7}" dt="2023-11-28T22:54:02.987" v="19" actId="20577"/>
          <ac:spMkLst>
            <pc:docMk/>
            <pc:sldMk cId="2136833866" sldId="357"/>
            <ac:spMk id="2" creationId="{34FE22F3-1205-3AD0-1CF2-1FF9DF2EF29F}"/>
          </ac:spMkLst>
        </pc:spChg>
      </pc:sldChg>
      <pc:sldChg chg="modSp">
        <pc:chgData name="Zhang, Cheng" userId="S::czhang743@gatech.edu::102df87a-dac6-4c4f-849d-f2c0ea04b74d" providerId="AD" clId="Web-{787BC2CF-A357-47F6-BF11-38AB3A436EE7}" dt="2023-11-28T22:54:26.238" v="28" actId="20577"/>
        <pc:sldMkLst>
          <pc:docMk/>
          <pc:sldMk cId="2531835983" sldId="358"/>
        </pc:sldMkLst>
        <pc:spChg chg="mod">
          <ac:chgData name="Zhang, Cheng" userId="S::czhang743@gatech.edu::102df87a-dac6-4c4f-849d-f2c0ea04b74d" providerId="AD" clId="Web-{787BC2CF-A357-47F6-BF11-38AB3A436EE7}" dt="2023-11-28T22:54:26.238" v="28" actId="20577"/>
          <ac:spMkLst>
            <pc:docMk/>
            <pc:sldMk cId="2531835983" sldId="358"/>
            <ac:spMk id="2" creationId="{34FE22F3-1205-3AD0-1CF2-1FF9DF2EF29F}"/>
          </ac:spMkLst>
        </pc:spChg>
      </pc:sldChg>
      <pc:sldChg chg="del">
        <pc:chgData name="Zhang, Cheng" userId="S::czhang743@gatech.edu::102df87a-dac6-4c4f-849d-f2c0ea04b74d" providerId="AD" clId="Web-{787BC2CF-A357-47F6-BF11-38AB3A436EE7}" dt="2023-11-28T22:58:02.056" v="107"/>
        <pc:sldMkLst>
          <pc:docMk/>
          <pc:sldMk cId="903720185" sldId="359"/>
        </pc:sldMkLst>
      </pc:sldChg>
      <pc:sldChg chg="modSp add ord replId">
        <pc:chgData name="Zhang, Cheng" userId="S::czhang743@gatech.edu::102df87a-dac6-4c4f-849d-f2c0ea04b74d" providerId="AD" clId="Web-{787BC2CF-A357-47F6-BF11-38AB3A436EE7}" dt="2023-11-28T22:56:42.460" v="89" actId="20577"/>
        <pc:sldMkLst>
          <pc:docMk/>
          <pc:sldMk cId="1942219871" sldId="360"/>
        </pc:sldMkLst>
        <pc:spChg chg="mod">
          <ac:chgData name="Zhang, Cheng" userId="S::czhang743@gatech.edu::102df87a-dac6-4c4f-849d-f2c0ea04b74d" providerId="AD" clId="Web-{787BC2CF-A357-47F6-BF11-38AB3A436EE7}" dt="2023-11-28T22:55:43.021" v="57" actId="20577"/>
          <ac:spMkLst>
            <pc:docMk/>
            <pc:sldMk cId="1942219871" sldId="360"/>
            <ac:spMk id="2" creationId="{64958AE8-2CBA-5A10-F79B-4C5857D28267}"/>
          </ac:spMkLst>
        </pc:spChg>
        <pc:spChg chg="mod">
          <ac:chgData name="Zhang, Cheng" userId="S::czhang743@gatech.edu::102df87a-dac6-4c4f-849d-f2c0ea04b74d" providerId="AD" clId="Web-{787BC2CF-A357-47F6-BF11-38AB3A436EE7}" dt="2023-11-28T22:56:42.460" v="89" actId="20577"/>
          <ac:spMkLst>
            <pc:docMk/>
            <pc:sldMk cId="1942219871" sldId="360"/>
            <ac:spMk id="18" creationId="{F2B81F5A-B744-FAFD-B0BB-51AE4B10EA65}"/>
          </ac:spMkLst>
        </pc:spChg>
      </pc:sldChg>
      <pc:sldChg chg="addSp delSp modSp add del replId">
        <pc:chgData name="Zhang, Cheng" userId="S::czhang743@gatech.edu::102df87a-dac6-4c4f-849d-f2c0ea04b74d" providerId="AD" clId="Web-{787BC2CF-A357-47F6-BF11-38AB3A436EE7}" dt="2023-11-28T22:56:13.241" v="64"/>
        <pc:sldMkLst>
          <pc:docMk/>
          <pc:sldMk cId="30353773" sldId="361"/>
        </pc:sldMkLst>
        <pc:spChg chg="del">
          <ac:chgData name="Zhang, Cheng" userId="S::czhang743@gatech.edu::102df87a-dac6-4c4f-849d-f2c0ea04b74d" providerId="AD" clId="Web-{787BC2CF-A357-47F6-BF11-38AB3A436EE7}" dt="2023-11-28T22:55:58.975" v="62"/>
          <ac:spMkLst>
            <pc:docMk/>
            <pc:sldMk cId="30353773" sldId="361"/>
            <ac:spMk id="3" creationId="{2CA957CC-EDDB-95A2-BA6D-F682D36488DB}"/>
          </ac:spMkLst>
        </pc:spChg>
        <pc:spChg chg="add mod">
          <ac:chgData name="Zhang, Cheng" userId="S::czhang743@gatech.edu::102df87a-dac6-4c4f-849d-f2c0ea04b74d" providerId="AD" clId="Web-{787BC2CF-A357-47F6-BF11-38AB3A436EE7}" dt="2023-11-28T22:55:49.052" v="58"/>
          <ac:spMkLst>
            <pc:docMk/>
            <pc:sldMk cId="30353773" sldId="361"/>
            <ac:spMk id="6" creationId="{06EB4A9D-F65B-D0DB-8A7E-45517561F90D}"/>
          </ac:spMkLst>
        </pc:spChg>
        <pc:spChg chg="add mod">
          <ac:chgData name="Zhang, Cheng" userId="S::czhang743@gatech.edu::102df87a-dac6-4c4f-849d-f2c0ea04b74d" providerId="AD" clId="Web-{787BC2CF-A357-47F6-BF11-38AB3A436EE7}" dt="2023-11-28T22:55:50.381" v="59"/>
          <ac:spMkLst>
            <pc:docMk/>
            <pc:sldMk cId="30353773" sldId="361"/>
            <ac:spMk id="8" creationId="{1031F940-7268-9BDC-CC34-981997CF143B}"/>
          </ac:spMkLst>
        </pc:spChg>
        <pc:spChg chg="add mod">
          <ac:chgData name="Zhang, Cheng" userId="S::czhang743@gatech.edu::102df87a-dac6-4c4f-849d-f2c0ea04b74d" providerId="AD" clId="Web-{787BC2CF-A357-47F6-BF11-38AB3A436EE7}" dt="2023-11-28T22:55:52.240" v="60"/>
          <ac:spMkLst>
            <pc:docMk/>
            <pc:sldMk cId="30353773" sldId="361"/>
            <ac:spMk id="11" creationId="{8CC87193-3FE1-B89A-876F-90B0C4F86287}"/>
          </ac:spMkLst>
        </pc:spChg>
        <pc:spChg chg="del">
          <ac:chgData name="Zhang, Cheng" userId="S::czhang743@gatech.edu::102df87a-dac6-4c4f-849d-f2c0ea04b74d" providerId="AD" clId="Web-{787BC2CF-A357-47F6-BF11-38AB3A436EE7}" dt="2023-11-28T22:55:49.052" v="58"/>
          <ac:spMkLst>
            <pc:docMk/>
            <pc:sldMk cId="30353773" sldId="361"/>
            <ac:spMk id="16" creationId="{373EB1E3-9760-8D36-31A8-060EF688FC08}"/>
          </ac:spMkLst>
        </pc:spChg>
        <pc:spChg chg="del">
          <ac:chgData name="Zhang, Cheng" userId="S::czhang743@gatech.edu::102df87a-dac6-4c4f-849d-f2c0ea04b74d" providerId="AD" clId="Web-{787BC2CF-A357-47F6-BF11-38AB3A436EE7}" dt="2023-11-28T22:55:52.240" v="60"/>
          <ac:spMkLst>
            <pc:docMk/>
            <pc:sldMk cId="30353773" sldId="361"/>
            <ac:spMk id="18" creationId="{F2B81F5A-B744-FAFD-B0BB-51AE4B10EA65}"/>
          </ac:spMkLst>
        </pc:spChg>
        <pc:picChg chg="del">
          <ac:chgData name="Zhang, Cheng" userId="S::czhang743@gatech.edu::102df87a-dac6-4c4f-849d-f2c0ea04b74d" providerId="AD" clId="Web-{787BC2CF-A357-47F6-BF11-38AB3A436EE7}" dt="2023-11-28T22:55:53.912" v="61"/>
          <ac:picMkLst>
            <pc:docMk/>
            <pc:sldMk cId="30353773" sldId="361"/>
            <ac:picMk id="5" creationId="{C990F0F2-A482-EE6E-8A38-4EBD54FD25F9}"/>
          </ac:picMkLst>
        </pc:picChg>
        <pc:picChg chg="del">
          <ac:chgData name="Zhang, Cheng" userId="S::czhang743@gatech.edu::102df87a-dac6-4c4f-849d-f2c0ea04b74d" providerId="AD" clId="Web-{787BC2CF-A357-47F6-BF11-38AB3A436EE7}" dt="2023-11-28T22:55:50.381" v="59"/>
          <ac:picMkLst>
            <pc:docMk/>
            <pc:sldMk cId="30353773" sldId="361"/>
            <ac:picMk id="9" creationId="{0C53105C-210A-04C6-82FE-304319E6C6C4}"/>
          </ac:picMkLst>
        </pc:picChg>
      </pc:sldChg>
      <pc:sldChg chg="new del">
        <pc:chgData name="Zhang, Cheng" userId="S::czhang743@gatech.edu::102df87a-dac6-4c4f-849d-f2c0ea04b74d" providerId="AD" clId="Web-{787BC2CF-A357-47F6-BF11-38AB3A436EE7}" dt="2023-11-28T22:55:31.943" v="54"/>
        <pc:sldMkLst>
          <pc:docMk/>
          <pc:sldMk cId="1792326722" sldId="361"/>
        </pc:sldMkLst>
      </pc:sldChg>
      <pc:sldChg chg="modSp new">
        <pc:chgData name="Zhang, Cheng" userId="S::czhang743@gatech.edu::102df87a-dac6-4c4f-849d-f2c0ea04b74d" providerId="AD" clId="Web-{787BC2CF-A357-47F6-BF11-38AB3A436EE7}" dt="2023-11-28T22:56:34.335" v="87" actId="20577"/>
        <pc:sldMkLst>
          <pc:docMk/>
          <pc:sldMk cId="439557462" sldId="362"/>
        </pc:sldMkLst>
        <pc:spChg chg="mod">
          <ac:chgData name="Zhang, Cheng" userId="S::czhang743@gatech.edu::102df87a-dac6-4c4f-849d-f2c0ea04b74d" providerId="AD" clId="Web-{787BC2CF-A357-47F6-BF11-38AB3A436EE7}" dt="2023-11-28T22:56:34.335" v="87" actId="20577"/>
          <ac:spMkLst>
            <pc:docMk/>
            <pc:sldMk cId="439557462" sldId="362"/>
            <ac:spMk id="6" creationId="{996D6F00-C6B3-503B-605F-C7FAE3934CF6}"/>
          </ac:spMkLst>
        </pc:spChg>
      </pc:sldChg>
      <pc:sldChg chg="addSp delSp modSp new mod modClrScheme chgLayout">
        <pc:chgData name="Zhang, Cheng" userId="S::czhang743@gatech.edu::102df87a-dac6-4c4f-849d-f2c0ea04b74d" providerId="AD" clId="Web-{787BC2CF-A357-47F6-BF11-38AB3A436EE7}" dt="2023-11-29T00:19:52.857" v="328" actId="20577"/>
        <pc:sldMkLst>
          <pc:docMk/>
          <pc:sldMk cId="2885423947" sldId="363"/>
        </pc:sldMkLst>
        <pc:spChg chg="mod ord">
          <ac:chgData name="Zhang, Cheng" userId="S::czhang743@gatech.edu::102df87a-dac6-4c4f-849d-f2c0ea04b74d" providerId="AD" clId="Web-{787BC2CF-A357-47F6-BF11-38AB3A436EE7}" dt="2023-11-29T00:19:52.857" v="328" actId="20577"/>
          <ac:spMkLst>
            <pc:docMk/>
            <pc:sldMk cId="2885423947" sldId="363"/>
            <ac:spMk id="2" creationId="{B91B6967-B6B4-6BED-D32B-DBD95037ECC3}"/>
          </ac:spMkLst>
        </pc:spChg>
        <pc:spChg chg="add del">
          <ac:chgData name="Zhang, Cheng" userId="S::czhang743@gatech.edu::102df87a-dac6-4c4f-849d-f2c0ea04b74d" providerId="AD" clId="Web-{787BC2CF-A357-47F6-BF11-38AB3A436EE7}" dt="2023-11-28T22:57:26.555" v="99"/>
          <ac:spMkLst>
            <pc:docMk/>
            <pc:sldMk cId="2885423947" sldId="363"/>
            <ac:spMk id="3" creationId="{BE20F915-3C95-F47A-962F-F35D156B4F62}"/>
          </ac:spMkLst>
        </pc:spChg>
        <pc:spChg chg="mod">
          <ac:chgData name="Zhang, Cheng" userId="S::czhang743@gatech.edu::102df87a-dac6-4c4f-849d-f2c0ea04b74d" providerId="AD" clId="Web-{787BC2CF-A357-47F6-BF11-38AB3A436EE7}" dt="2023-11-28T22:57:43.352" v="105" actId="20577"/>
          <ac:spMkLst>
            <pc:docMk/>
            <pc:sldMk cId="2885423947" sldId="363"/>
            <ac:spMk id="4" creationId="{43D6DF0B-EF5E-E07B-12A5-279039558C05}"/>
          </ac:spMkLst>
        </pc:spChg>
        <pc:spChg chg="add del mod">
          <ac:chgData name="Zhang, Cheng" userId="S::czhang743@gatech.edu::102df87a-dac6-4c4f-849d-f2c0ea04b74d" providerId="AD" clId="Web-{787BC2CF-A357-47F6-BF11-38AB3A436EE7}" dt="2023-11-28T22:57:26.539" v="98"/>
          <ac:spMkLst>
            <pc:docMk/>
            <pc:sldMk cId="2885423947" sldId="363"/>
            <ac:spMk id="9" creationId="{F8130B23-C49C-CD35-DB7C-FCCE4D147380}"/>
          </ac:spMkLst>
        </pc:spChg>
        <pc:spChg chg="add mod">
          <ac:chgData name="Zhang, Cheng" userId="S::czhang743@gatech.edu::102df87a-dac6-4c4f-849d-f2c0ea04b74d" providerId="AD" clId="Web-{787BC2CF-A357-47F6-BF11-38AB3A436EE7}" dt="2023-11-28T22:57:26.555" v="99"/>
          <ac:spMkLst>
            <pc:docMk/>
            <pc:sldMk cId="2885423947" sldId="363"/>
            <ac:spMk id="11" creationId="{8CCAFA38-4D19-F7F6-053B-061402EB05A6}"/>
          </ac:spMkLst>
        </pc:spChg>
        <pc:spChg chg="add mod">
          <ac:chgData name="Zhang, Cheng" userId="S::czhang743@gatech.edu::102df87a-dac6-4c4f-849d-f2c0ea04b74d" providerId="AD" clId="Web-{787BC2CF-A357-47F6-BF11-38AB3A436EE7}" dt="2023-11-28T22:57:26.555" v="99"/>
          <ac:spMkLst>
            <pc:docMk/>
            <pc:sldMk cId="2885423947" sldId="363"/>
            <ac:spMk id="12" creationId="{3A05A6BA-047C-1EF6-2D3F-A86280F42E7D}"/>
          </ac:spMkLst>
        </pc:spChg>
        <pc:spChg chg="add mod">
          <ac:chgData name="Zhang, Cheng" userId="S::czhang743@gatech.edu::102df87a-dac6-4c4f-849d-f2c0ea04b74d" providerId="AD" clId="Web-{787BC2CF-A357-47F6-BF11-38AB3A436EE7}" dt="2023-11-28T22:57:26.555" v="99"/>
          <ac:spMkLst>
            <pc:docMk/>
            <pc:sldMk cId="2885423947" sldId="363"/>
            <ac:spMk id="13" creationId="{B3938AA9-D55F-BEFE-E623-1C9F506E99E2}"/>
          </ac:spMkLst>
        </pc:spChg>
      </pc:sldChg>
      <pc:sldChg chg="addSp delSp modSp new">
        <pc:chgData name="Zhang, Cheng" userId="S::czhang743@gatech.edu::102df87a-dac6-4c4f-849d-f2c0ea04b74d" providerId="AD" clId="Web-{787BC2CF-A357-47F6-BF11-38AB3A436EE7}" dt="2023-11-29T00:24:44.330" v="535" actId="20577"/>
        <pc:sldMkLst>
          <pc:docMk/>
          <pc:sldMk cId="944940730" sldId="364"/>
        </pc:sldMkLst>
        <pc:spChg chg="mod">
          <ac:chgData name="Zhang, Cheng" userId="S::czhang743@gatech.edu::102df87a-dac6-4c4f-849d-f2c0ea04b74d" providerId="AD" clId="Web-{787BC2CF-A357-47F6-BF11-38AB3A436EE7}" dt="2023-11-29T00:24:44.330" v="535" actId="20577"/>
          <ac:spMkLst>
            <pc:docMk/>
            <pc:sldMk cId="944940730" sldId="364"/>
            <ac:spMk id="2" creationId="{66AB65FF-ED0B-F100-4461-DBE8747008FE}"/>
          </ac:spMkLst>
        </pc:spChg>
        <pc:spChg chg="del">
          <ac:chgData name="Zhang, Cheng" userId="S::czhang743@gatech.edu::102df87a-dac6-4c4f-849d-f2c0ea04b74d" providerId="AD" clId="Web-{787BC2CF-A357-47F6-BF11-38AB3A436EE7}" dt="2023-11-29T00:21:08.534" v="331"/>
          <ac:spMkLst>
            <pc:docMk/>
            <pc:sldMk cId="944940730" sldId="364"/>
            <ac:spMk id="3" creationId="{0CB014E5-9469-5D9A-1F79-34E6CC5E0A72}"/>
          </ac:spMkLst>
        </pc:spChg>
        <pc:spChg chg="mod">
          <ac:chgData name="Zhang, Cheng" userId="S::czhang743@gatech.edu::102df87a-dac6-4c4f-849d-f2c0ea04b74d" providerId="AD" clId="Web-{787BC2CF-A357-47F6-BF11-38AB3A436EE7}" dt="2023-11-28T22:58:51.854" v="134" actId="20577"/>
          <ac:spMkLst>
            <pc:docMk/>
            <pc:sldMk cId="944940730" sldId="364"/>
            <ac:spMk id="4" creationId="{C646D23F-C8EF-3A04-9EE6-8C82AD23DA49}"/>
          </ac:spMkLst>
        </pc:spChg>
        <pc:spChg chg="add del">
          <ac:chgData name="Zhang, Cheng" userId="S::czhang743@gatech.edu::102df87a-dac6-4c4f-849d-f2c0ea04b74d" providerId="AD" clId="Web-{787BC2CF-A357-47F6-BF11-38AB3A436EE7}" dt="2023-11-29T00:21:32.161" v="355"/>
          <ac:spMkLst>
            <pc:docMk/>
            <pc:sldMk cId="944940730" sldId="364"/>
            <ac:spMk id="5" creationId="{4DB16458-9AE1-C6A1-CB95-07732261DFC1}"/>
          </ac:spMkLst>
        </pc:spChg>
        <pc:spChg chg="mod">
          <ac:chgData name="Zhang, Cheng" userId="S::czhang743@gatech.edu::102df87a-dac6-4c4f-849d-f2c0ea04b74d" providerId="AD" clId="Web-{787BC2CF-A357-47F6-BF11-38AB3A436EE7}" dt="2023-11-28T22:58:26.291" v="118" actId="20577"/>
          <ac:spMkLst>
            <pc:docMk/>
            <pc:sldMk cId="944940730" sldId="364"/>
            <ac:spMk id="6" creationId="{5985273F-5111-44E9-1B59-B08FB35CB681}"/>
          </ac:spMkLst>
        </pc:spChg>
        <pc:spChg chg="add mod">
          <ac:chgData name="Zhang, Cheng" userId="S::czhang743@gatech.edu::102df87a-dac6-4c4f-849d-f2c0ea04b74d" providerId="AD" clId="Web-{787BC2CF-A357-47F6-BF11-38AB3A436EE7}" dt="2023-11-29T00:23:22.997" v="520"/>
          <ac:spMkLst>
            <pc:docMk/>
            <pc:sldMk cId="944940730" sldId="364"/>
            <ac:spMk id="13" creationId="{C7449661-4398-6A69-9172-159C187D8562}"/>
          </ac:spMkLst>
        </pc:spChg>
        <pc:graphicFrameChg chg="add mod ord modGraphic">
          <ac:chgData name="Zhang, Cheng" userId="S::czhang743@gatech.edu::102df87a-dac6-4c4f-849d-f2c0ea04b74d" providerId="AD" clId="Web-{787BC2CF-A357-47F6-BF11-38AB3A436EE7}" dt="2023-11-29T00:23:39.920" v="522" actId="1076"/>
          <ac:graphicFrameMkLst>
            <pc:docMk/>
            <pc:sldMk cId="944940730" sldId="364"/>
            <ac:graphicFrameMk id="7" creationId="{14F09A3C-F53B-E496-D223-256A9B6D5A89}"/>
          </ac:graphicFrameMkLst>
        </pc:graphicFrameChg>
        <pc:graphicFrameChg chg="add del mod ord modGraphic">
          <ac:chgData name="Zhang, Cheng" userId="S::czhang743@gatech.edu::102df87a-dac6-4c4f-849d-f2c0ea04b74d" providerId="AD" clId="Web-{787BC2CF-A357-47F6-BF11-38AB3A436EE7}" dt="2023-11-29T00:21:29.380" v="354"/>
          <ac:graphicFrameMkLst>
            <pc:docMk/>
            <pc:sldMk cId="944940730" sldId="364"/>
            <ac:graphicFrameMk id="9" creationId="{E1E8EE87-1D4B-5E13-3B9D-A858ED96E5E0}"/>
          </ac:graphicFrameMkLst>
        </pc:graphicFrameChg>
        <pc:graphicFrameChg chg="add del mod ord modGraphic">
          <ac:chgData name="Zhang, Cheng" userId="S::czhang743@gatech.edu::102df87a-dac6-4c4f-849d-f2c0ea04b74d" providerId="AD" clId="Web-{787BC2CF-A357-47F6-BF11-38AB3A436EE7}" dt="2023-11-29T00:23:22.997" v="520"/>
          <ac:graphicFrameMkLst>
            <pc:docMk/>
            <pc:sldMk cId="944940730" sldId="364"/>
            <ac:graphicFrameMk id="11" creationId="{05F16D4A-E04A-7FCF-9AE1-ED154350F069}"/>
          </ac:graphicFrameMkLst>
        </pc:graphicFrameChg>
      </pc:sldChg>
      <pc:sldChg chg="add replId">
        <pc:chgData name="Zhang, Cheng" userId="S::czhang743@gatech.edu::102df87a-dac6-4c4f-849d-f2c0ea04b74d" providerId="AD" clId="Web-{787BC2CF-A357-47F6-BF11-38AB3A436EE7}" dt="2023-11-28T22:59:37.996" v="155"/>
        <pc:sldMkLst>
          <pc:docMk/>
          <pc:sldMk cId="2483930784" sldId="365"/>
        </pc:sldMkLst>
      </pc:sldChg>
      <pc:sldChg chg="modSp add replId">
        <pc:chgData name="Zhang, Cheng" userId="S::czhang743@gatech.edu::102df87a-dac6-4c4f-849d-f2c0ea04b74d" providerId="AD" clId="Web-{787BC2CF-A357-47F6-BF11-38AB3A436EE7}" dt="2023-11-29T00:25:01.550" v="540" actId="20577"/>
        <pc:sldMkLst>
          <pc:docMk/>
          <pc:sldMk cId="1563294681" sldId="366"/>
        </pc:sldMkLst>
        <pc:spChg chg="mod">
          <ac:chgData name="Zhang, Cheng" userId="S::czhang743@gatech.edu::102df87a-dac6-4c4f-849d-f2c0ea04b74d" providerId="AD" clId="Web-{787BC2CF-A357-47F6-BF11-38AB3A436EE7}" dt="2023-11-29T00:25:01.550" v="540" actId="20577"/>
          <ac:spMkLst>
            <pc:docMk/>
            <pc:sldMk cId="1563294681" sldId="366"/>
            <ac:spMk id="2" creationId="{5B9699A4-914B-6DA8-AAA7-97900657DEF0}"/>
          </ac:spMkLst>
        </pc:spChg>
      </pc:sldChg>
      <pc:sldChg chg="addSp delSp modSp new">
        <pc:chgData name="Zhang, Cheng" userId="S::czhang743@gatech.edu::102df87a-dac6-4c4f-849d-f2c0ea04b74d" providerId="AD" clId="Web-{787BC2CF-A357-47F6-BF11-38AB3A436EE7}" dt="2023-11-29T00:19:38.450" v="324" actId="20577"/>
        <pc:sldMkLst>
          <pc:docMk/>
          <pc:sldMk cId="2999842028" sldId="367"/>
        </pc:sldMkLst>
        <pc:spChg chg="del mod">
          <ac:chgData name="Zhang, Cheng" userId="S::czhang743@gatech.edu::102df87a-dac6-4c4f-849d-f2c0ea04b74d" providerId="AD" clId="Web-{787BC2CF-A357-47F6-BF11-38AB3A436EE7}" dt="2023-11-29T00:14:44.462" v="197"/>
          <ac:spMkLst>
            <pc:docMk/>
            <pc:sldMk cId="2999842028" sldId="367"/>
            <ac:spMk id="2" creationId="{C6208510-2B3D-A245-E528-F9D7336BC6C1}"/>
          </ac:spMkLst>
        </pc:spChg>
        <pc:spChg chg="del">
          <ac:chgData name="Zhang, Cheng" userId="S::czhang743@gatech.edu::102df87a-dac6-4c4f-849d-f2c0ea04b74d" providerId="AD" clId="Web-{787BC2CF-A357-47F6-BF11-38AB3A436EE7}" dt="2023-11-29T00:13:08.409" v="181"/>
          <ac:spMkLst>
            <pc:docMk/>
            <pc:sldMk cId="2999842028" sldId="367"/>
            <ac:spMk id="3" creationId="{6D3FFB9B-8E69-6E73-3ABD-0F32B23D6F77}"/>
          </ac:spMkLst>
        </pc:spChg>
        <pc:spChg chg="del">
          <ac:chgData name="Zhang, Cheng" userId="S::czhang743@gatech.edu::102df87a-dac6-4c4f-849d-f2c0ea04b74d" providerId="AD" clId="Web-{787BC2CF-A357-47F6-BF11-38AB3A436EE7}" dt="2023-11-29T00:15:09.870" v="208"/>
          <ac:spMkLst>
            <pc:docMk/>
            <pc:sldMk cId="2999842028" sldId="367"/>
            <ac:spMk id="4" creationId="{318071E0-9729-D140-A7E7-758B723AF230}"/>
          </ac:spMkLst>
        </pc:spChg>
        <pc:spChg chg="del">
          <ac:chgData name="Zhang, Cheng" userId="S::czhang743@gatech.edu::102df87a-dac6-4c4f-849d-f2c0ea04b74d" providerId="AD" clId="Web-{787BC2CF-A357-47F6-BF11-38AB3A436EE7}" dt="2023-11-29T00:13:28.113" v="182"/>
          <ac:spMkLst>
            <pc:docMk/>
            <pc:sldMk cId="2999842028" sldId="367"/>
            <ac:spMk id="5" creationId="{1C4AE140-AFED-B1B3-9C7E-AE7F9C4B1201}"/>
          </ac:spMkLst>
        </pc:spChg>
        <pc:spChg chg="mod">
          <ac:chgData name="Zhang, Cheng" userId="S::czhang743@gatech.edu::102df87a-dac6-4c4f-849d-f2c0ea04b74d" providerId="AD" clId="Web-{787BC2CF-A357-47F6-BF11-38AB3A436EE7}" dt="2023-11-29T00:19:38.450" v="324" actId="20577"/>
          <ac:spMkLst>
            <pc:docMk/>
            <pc:sldMk cId="2999842028" sldId="367"/>
            <ac:spMk id="6" creationId="{CF6A0A85-4CA4-0BE5-7CAA-FCD6C156A7AE}"/>
          </ac:spMkLst>
        </pc:spChg>
        <pc:spChg chg="add mod">
          <ac:chgData name="Zhang, Cheng" userId="S::czhang743@gatech.edu::102df87a-dac6-4c4f-849d-f2c0ea04b74d" providerId="AD" clId="Web-{787BC2CF-A357-47F6-BF11-38AB3A436EE7}" dt="2023-11-29T00:15:04.698" v="207" actId="1076"/>
          <ac:spMkLst>
            <pc:docMk/>
            <pc:sldMk cId="2999842028" sldId="367"/>
            <ac:spMk id="8" creationId="{54AB2D24-5C44-5D24-070E-1B0FFBF1E5AF}"/>
          </ac:spMkLst>
        </pc:spChg>
        <pc:spChg chg="add del mod">
          <ac:chgData name="Zhang, Cheng" userId="S::czhang743@gatech.edu::102df87a-dac6-4c4f-849d-f2c0ea04b74d" providerId="AD" clId="Web-{787BC2CF-A357-47F6-BF11-38AB3A436EE7}" dt="2023-11-29T00:14:47.493" v="198"/>
          <ac:spMkLst>
            <pc:docMk/>
            <pc:sldMk cId="2999842028" sldId="367"/>
            <ac:spMk id="11" creationId="{C8933321-B2D6-8057-6C0C-17979DC761A9}"/>
          </ac:spMkLst>
        </pc:spChg>
        <pc:spChg chg="add mod">
          <ac:chgData name="Zhang, Cheng" userId="S::czhang743@gatech.edu::102df87a-dac6-4c4f-849d-f2c0ea04b74d" providerId="AD" clId="Web-{787BC2CF-A357-47F6-BF11-38AB3A436EE7}" dt="2023-11-29T00:15:17.245" v="210" actId="1076"/>
          <ac:spMkLst>
            <pc:docMk/>
            <pc:sldMk cId="2999842028" sldId="367"/>
            <ac:spMk id="12" creationId="{4DC73EDF-DA25-26AB-316D-B57BE817334F}"/>
          </ac:spMkLst>
        </pc:spChg>
        <pc:picChg chg="add mod ord">
          <ac:chgData name="Zhang, Cheng" userId="S::czhang743@gatech.edu::102df87a-dac6-4c4f-849d-f2c0ea04b74d" providerId="AD" clId="Web-{787BC2CF-A357-47F6-BF11-38AB3A436EE7}" dt="2023-11-29T00:13:08.409" v="181"/>
          <ac:picMkLst>
            <pc:docMk/>
            <pc:sldMk cId="2999842028" sldId="367"/>
            <ac:picMk id="7" creationId="{D5543797-2AF4-AFE3-5EB0-3EE6D02C8800}"/>
          </ac:picMkLst>
        </pc:picChg>
        <pc:picChg chg="add mod ord">
          <ac:chgData name="Zhang, Cheng" userId="S::czhang743@gatech.edu::102df87a-dac6-4c4f-849d-f2c0ea04b74d" providerId="AD" clId="Web-{787BC2CF-A357-47F6-BF11-38AB3A436EE7}" dt="2023-11-29T00:13:28.113" v="182"/>
          <ac:picMkLst>
            <pc:docMk/>
            <pc:sldMk cId="2999842028" sldId="367"/>
            <ac:picMk id="9" creationId="{FF9308B7-EBF3-AC5A-0444-F1DFA4378D3B}"/>
          </ac:picMkLst>
        </pc:picChg>
      </pc:sldChg>
      <pc:sldChg chg="addSp delSp modSp new">
        <pc:chgData name="Zhang, Cheng" userId="S::czhang743@gatech.edu::102df87a-dac6-4c4f-849d-f2c0ea04b74d" providerId="AD" clId="Web-{787BC2CF-A357-47F6-BF11-38AB3A436EE7}" dt="2023-11-29T00:19:42.185" v="326" actId="20577"/>
        <pc:sldMkLst>
          <pc:docMk/>
          <pc:sldMk cId="1504895145" sldId="368"/>
        </pc:sldMkLst>
        <pc:spChg chg="del">
          <ac:chgData name="Zhang, Cheng" userId="S::czhang743@gatech.edu::102df87a-dac6-4c4f-849d-f2c0ea04b74d" providerId="AD" clId="Web-{787BC2CF-A357-47F6-BF11-38AB3A436EE7}" dt="2023-11-29T00:15:56.764" v="213"/>
          <ac:spMkLst>
            <pc:docMk/>
            <pc:sldMk cId="1504895145" sldId="368"/>
            <ac:spMk id="2" creationId="{7119ADFD-2287-EFB0-BF74-E27954C98065}"/>
          </ac:spMkLst>
        </pc:spChg>
        <pc:spChg chg="del">
          <ac:chgData name="Zhang, Cheng" userId="S::czhang743@gatech.edu::102df87a-dac6-4c4f-849d-f2c0ea04b74d" providerId="AD" clId="Web-{787BC2CF-A357-47F6-BF11-38AB3A436EE7}" dt="2023-11-29T00:15:35.575" v="211"/>
          <ac:spMkLst>
            <pc:docMk/>
            <pc:sldMk cId="1504895145" sldId="368"/>
            <ac:spMk id="3" creationId="{4E108F8D-AC6A-C4A6-827C-2DFBC4FC4A57}"/>
          </ac:spMkLst>
        </pc:spChg>
        <pc:spChg chg="del">
          <ac:chgData name="Zhang, Cheng" userId="S::czhang743@gatech.edu::102df87a-dac6-4c4f-849d-f2c0ea04b74d" providerId="AD" clId="Web-{787BC2CF-A357-47F6-BF11-38AB3A436EE7}" dt="2023-11-29T00:16:00.498" v="214"/>
          <ac:spMkLst>
            <pc:docMk/>
            <pc:sldMk cId="1504895145" sldId="368"/>
            <ac:spMk id="4" creationId="{54896224-09A9-7012-5D2A-2DAC6F553405}"/>
          </ac:spMkLst>
        </pc:spChg>
        <pc:spChg chg="del">
          <ac:chgData name="Zhang, Cheng" userId="S::czhang743@gatech.edu::102df87a-dac6-4c4f-849d-f2c0ea04b74d" providerId="AD" clId="Web-{787BC2CF-A357-47F6-BF11-38AB3A436EE7}" dt="2023-11-29T00:15:47.325" v="212"/>
          <ac:spMkLst>
            <pc:docMk/>
            <pc:sldMk cId="1504895145" sldId="368"/>
            <ac:spMk id="5" creationId="{B3F4EC3C-2316-7B46-8911-1A6EFB435D61}"/>
          </ac:spMkLst>
        </pc:spChg>
        <pc:spChg chg="mod">
          <ac:chgData name="Zhang, Cheng" userId="S::czhang743@gatech.edu::102df87a-dac6-4c4f-849d-f2c0ea04b74d" providerId="AD" clId="Web-{787BC2CF-A357-47F6-BF11-38AB3A436EE7}" dt="2023-11-29T00:19:42.185" v="326" actId="20577"/>
          <ac:spMkLst>
            <pc:docMk/>
            <pc:sldMk cId="1504895145" sldId="368"/>
            <ac:spMk id="6" creationId="{052AC655-EE97-EAAB-2CF5-28695755E424}"/>
          </ac:spMkLst>
        </pc:spChg>
        <pc:spChg chg="add mod">
          <ac:chgData name="Zhang, Cheng" userId="S::czhang743@gatech.edu::102df87a-dac6-4c4f-849d-f2c0ea04b74d" providerId="AD" clId="Web-{787BC2CF-A357-47F6-BF11-38AB3A436EE7}" dt="2023-11-29T00:16:11.093" v="218" actId="20577"/>
          <ac:spMkLst>
            <pc:docMk/>
            <pc:sldMk cId="1504895145" sldId="368"/>
            <ac:spMk id="10" creationId="{01195B89-43C4-96AF-F5D7-F393C5D4E6E9}"/>
          </ac:spMkLst>
        </pc:spChg>
        <pc:spChg chg="add mod">
          <ac:chgData name="Zhang, Cheng" userId="S::czhang743@gatech.edu::102df87a-dac6-4c4f-849d-f2c0ea04b74d" providerId="AD" clId="Web-{787BC2CF-A357-47F6-BF11-38AB3A436EE7}" dt="2023-11-29T00:16:13.718" v="219" actId="20577"/>
          <ac:spMkLst>
            <pc:docMk/>
            <pc:sldMk cId="1504895145" sldId="368"/>
            <ac:spMk id="12" creationId="{2FCC91F6-4A37-54A2-7B6D-1D981709C87A}"/>
          </ac:spMkLst>
        </pc:spChg>
        <pc:picChg chg="add mod ord">
          <ac:chgData name="Zhang, Cheng" userId="S::czhang743@gatech.edu::102df87a-dac6-4c4f-849d-f2c0ea04b74d" providerId="AD" clId="Web-{787BC2CF-A357-47F6-BF11-38AB3A436EE7}" dt="2023-11-29T00:15:35.575" v="211"/>
          <ac:picMkLst>
            <pc:docMk/>
            <pc:sldMk cId="1504895145" sldId="368"/>
            <ac:picMk id="7" creationId="{B446361A-32A7-476D-63E1-9B969B22820A}"/>
          </ac:picMkLst>
        </pc:picChg>
        <pc:picChg chg="add mod ord">
          <ac:chgData name="Zhang, Cheng" userId="S::czhang743@gatech.edu::102df87a-dac6-4c4f-849d-f2c0ea04b74d" providerId="AD" clId="Web-{787BC2CF-A357-47F6-BF11-38AB3A436EE7}" dt="2023-11-29T00:15:47.325" v="212"/>
          <ac:picMkLst>
            <pc:docMk/>
            <pc:sldMk cId="1504895145" sldId="368"/>
            <ac:picMk id="8" creationId="{CFE4D15D-F809-D5E5-F60D-CFA1062C8DF9}"/>
          </ac:picMkLst>
        </pc:picChg>
      </pc:sldChg>
    </pc:docChg>
  </pc:docChgLst>
  <pc:docChgLst>
    <pc:chgData name="Zhao, Siming" userId="S::szhao322@gatech.edu::c900c60c-7a4e-475a-a850-1c3c669f2694" providerId="AD" clId="Web-{32260877-30F0-4DC8-8B81-82D7D93DBC6F}"/>
    <pc:docChg chg="modSld">
      <pc:chgData name="Zhao, Siming" userId="S::szhao322@gatech.edu::c900c60c-7a4e-475a-a850-1c3c669f2694" providerId="AD" clId="Web-{32260877-30F0-4DC8-8B81-82D7D93DBC6F}" dt="2023-11-26T03:16:50.370" v="200" actId="20577"/>
      <pc:docMkLst>
        <pc:docMk/>
      </pc:docMkLst>
      <pc:sldChg chg="modSp">
        <pc:chgData name="Zhao, Siming" userId="S::szhao322@gatech.edu::c900c60c-7a4e-475a-a850-1c3c669f2694" providerId="AD" clId="Web-{32260877-30F0-4DC8-8B81-82D7D93DBC6F}" dt="2023-11-26T03:16:50.370" v="200" actId="20577"/>
        <pc:sldMkLst>
          <pc:docMk/>
          <pc:sldMk cId="582036791" sldId="313"/>
        </pc:sldMkLst>
        <pc:spChg chg="mod">
          <ac:chgData name="Zhao, Siming" userId="S::szhao322@gatech.edu::c900c60c-7a4e-475a-a850-1c3c669f2694" providerId="AD" clId="Web-{32260877-30F0-4DC8-8B81-82D7D93DBC6F}" dt="2023-11-26T03:16:50.370" v="200" actId="20577"/>
          <ac:spMkLst>
            <pc:docMk/>
            <pc:sldMk cId="582036791" sldId="313"/>
            <ac:spMk id="3" creationId="{97CAA2CA-9E06-9474-CD22-554B2D0779FE}"/>
          </ac:spMkLst>
        </pc:spChg>
        <pc:spChg chg="mod">
          <ac:chgData name="Zhao, Siming" userId="S::szhao322@gatech.edu::c900c60c-7a4e-475a-a850-1c3c669f2694" providerId="AD" clId="Web-{32260877-30F0-4DC8-8B81-82D7D93DBC6F}" dt="2023-11-26T03:16:13.666" v="135" actId="20577"/>
          <ac:spMkLst>
            <pc:docMk/>
            <pc:sldMk cId="582036791" sldId="313"/>
            <ac:spMk id="4" creationId="{746C2E0C-D9CF-FFA5-6A75-D4BB8FF3B52C}"/>
          </ac:spMkLst>
        </pc:spChg>
      </pc:sldChg>
    </pc:docChg>
  </pc:docChgLst>
  <pc:docChgLst>
    <pc:chgData name="Zhao, Siming" userId="S::szhao322@gatech.edu::c900c60c-7a4e-475a-a850-1c3c669f2694" providerId="AD" clId="Web-{F8B1DD4A-5DF6-4C98-A111-359FF3C38551}"/>
    <pc:docChg chg="modSld sldOrd">
      <pc:chgData name="Zhao, Siming" userId="S::szhao322@gatech.edu::c900c60c-7a4e-475a-a850-1c3c669f2694" providerId="AD" clId="Web-{F8B1DD4A-5DF6-4C98-A111-359FF3C38551}" dt="2023-11-26T19:18:39.311" v="3" actId="14100"/>
      <pc:docMkLst>
        <pc:docMk/>
      </pc:docMkLst>
      <pc:sldChg chg="ord">
        <pc:chgData name="Zhao, Siming" userId="S::szhao322@gatech.edu::c900c60c-7a4e-475a-a850-1c3c669f2694" providerId="AD" clId="Web-{F8B1DD4A-5DF6-4C98-A111-359FF3C38551}" dt="2023-11-26T19:18:06.092" v="1"/>
        <pc:sldMkLst>
          <pc:docMk/>
          <pc:sldMk cId="582036791" sldId="313"/>
        </pc:sldMkLst>
      </pc:sldChg>
      <pc:sldChg chg="modSp">
        <pc:chgData name="Zhao, Siming" userId="S::szhao322@gatech.edu::c900c60c-7a4e-475a-a850-1c3c669f2694" providerId="AD" clId="Web-{F8B1DD4A-5DF6-4C98-A111-359FF3C38551}" dt="2023-11-26T19:18:39.311" v="3" actId="14100"/>
        <pc:sldMkLst>
          <pc:docMk/>
          <pc:sldMk cId="1271466936" sldId="328"/>
        </pc:sldMkLst>
        <pc:spChg chg="mod">
          <ac:chgData name="Zhao, Siming" userId="S::szhao322@gatech.edu::c900c60c-7a4e-475a-a850-1c3c669f2694" providerId="AD" clId="Web-{F8B1DD4A-5DF6-4C98-A111-359FF3C38551}" dt="2023-11-26T19:18:39.311" v="3" actId="14100"/>
          <ac:spMkLst>
            <pc:docMk/>
            <pc:sldMk cId="1271466936" sldId="328"/>
            <ac:spMk id="3" creationId="{E8F1493F-92D0-AB37-0BFD-0E4A9DF7CC07}"/>
          </ac:spMkLst>
        </pc:spChg>
      </pc:sldChg>
    </pc:docChg>
  </pc:docChgLst>
  <pc:docChgLst>
    <pc:chgData name="Lu, Yang" userId="S::ylu739@gatech.edu::65442848-d633-4f54-9d5b-60201b2defb1" providerId="AD" clId="Web-{2CF06808-A02D-4194-B629-C30C0C63C45B}"/>
    <pc:docChg chg="sldOrd">
      <pc:chgData name="Lu, Yang" userId="S::ylu739@gatech.edu::65442848-d633-4f54-9d5b-60201b2defb1" providerId="AD" clId="Web-{2CF06808-A02D-4194-B629-C30C0C63C45B}" dt="2023-11-30T20:09:59.165" v="0"/>
      <pc:docMkLst>
        <pc:docMk/>
      </pc:docMkLst>
      <pc:sldChg chg="ord">
        <pc:chgData name="Lu, Yang" userId="S::ylu739@gatech.edu::65442848-d633-4f54-9d5b-60201b2defb1" providerId="AD" clId="Web-{2CF06808-A02D-4194-B629-C30C0C63C45B}" dt="2023-11-30T20:09:59.165" v="0"/>
        <pc:sldMkLst>
          <pc:docMk/>
          <pc:sldMk cId="812272402" sldId="349"/>
        </pc:sldMkLst>
      </pc:sldChg>
    </pc:docChg>
  </pc:docChgLst>
  <pc:docChgLst>
    <pc:chgData name="Tan, Sijian" userId="b951d226-cf95-4f36-837d-7b56caf3cfdd" providerId="ADAL" clId="{EAC1E8A5-7632-454D-9E87-0275F0705EEB}"/>
    <pc:docChg chg="undo custSel addSld delSld modSld sldOrd addSection delSection">
      <pc:chgData name="Tan, Sijian" userId="b951d226-cf95-4f36-837d-7b56caf3cfdd" providerId="ADAL" clId="{EAC1E8A5-7632-454D-9E87-0275F0705EEB}" dt="2023-11-27T18:08:04.519" v="2716" actId="20577"/>
      <pc:docMkLst>
        <pc:docMk/>
      </pc:docMkLst>
      <pc:sldChg chg="del">
        <pc:chgData name="Tan, Sijian" userId="b951d226-cf95-4f36-837d-7b56caf3cfdd" providerId="ADAL" clId="{EAC1E8A5-7632-454D-9E87-0275F0705EEB}" dt="2023-11-19T19:17:22.070" v="364" actId="47"/>
        <pc:sldMkLst>
          <pc:docMk/>
          <pc:sldMk cId="2016116046" sldId="257"/>
        </pc:sldMkLst>
      </pc:sldChg>
      <pc:sldChg chg="del">
        <pc:chgData name="Tan, Sijian" userId="b951d226-cf95-4f36-837d-7b56caf3cfdd" providerId="ADAL" clId="{EAC1E8A5-7632-454D-9E87-0275F0705EEB}" dt="2023-11-19T19:17:22.304" v="365" actId="47"/>
        <pc:sldMkLst>
          <pc:docMk/>
          <pc:sldMk cId="4079203421" sldId="261"/>
        </pc:sldMkLst>
      </pc:sldChg>
      <pc:sldChg chg="del">
        <pc:chgData name="Tan, Sijian" userId="b951d226-cf95-4f36-837d-7b56caf3cfdd" providerId="ADAL" clId="{EAC1E8A5-7632-454D-9E87-0275F0705EEB}" dt="2023-11-19T19:17:23.262" v="368" actId="47"/>
        <pc:sldMkLst>
          <pc:docMk/>
          <pc:sldMk cId="3227164385" sldId="263"/>
        </pc:sldMkLst>
      </pc:sldChg>
      <pc:sldChg chg="del">
        <pc:chgData name="Tan, Sijian" userId="b951d226-cf95-4f36-837d-7b56caf3cfdd" providerId="ADAL" clId="{EAC1E8A5-7632-454D-9E87-0275F0705EEB}" dt="2023-11-19T19:17:23.478" v="369" actId="47"/>
        <pc:sldMkLst>
          <pc:docMk/>
          <pc:sldMk cId="4130020250" sldId="264"/>
        </pc:sldMkLst>
      </pc:sldChg>
      <pc:sldChg chg="del">
        <pc:chgData name="Tan, Sijian" userId="b951d226-cf95-4f36-837d-7b56caf3cfdd" providerId="ADAL" clId="{EAC1E8A5-7632-454D-9E87-0275F0705EEB}" dt="2023-11-19T19:17:23.693" v="370" actId="47"/>
        <pc:sldMkLst>
          <pc:docMk/>
          <pc:sldMk cId="1987823171" sldId="265"/>
        </pc:sldMkLst>
      </pc:sldChg>
      <pc:sldChg chg="del">
        <pc:chgData name="Tan, Sijian" userId="b951d226-cf95-4f36-837d-7b56caf3cfdd" providerId="ADAL" clId="{EAC1E8A5-7632-454D-9E87-0275F0705EEB}" dt="2023-11-19T19:17:23.888" v="371" actId="47"/>
        <pc:sldMkLst>
          <pc:docMk/>
          <pc:sldMk cId="554172484" sldId="266"/>
        </pc:sldMkLst>
      </pc:sldChg>
      <pc:sldChg chg="del">
        <pc:chgData name="Tan, Sijian" userId="b951d226-cf95-4f36-837d-7b56caf3cfdd" providerId="ADAL" clId="{EAC1E8A5-7632-454D-9E87-0275F0705EEB}" dt="2023-11-19T19:17:24.115" v="372" actId="47"/>
        <pc:sldMkLst>
          <pc:docMk/>
          <pc:sldMk cId="4016766395" sldId="267"/>
        </pc:sldMkLst>
      </pc:sldChg>
      <pc:sldChg chg="del">
        <pc:chgData name="Tan, Sijian" userId="b951d226-cf95-4f36-837d-7b56caf3cfdd" providerId="ADAL" clId="{EAC1E8A5-7632-454D-9E87-0275F0705EEB}" dt="2023-11-19T19:17:24.746" v="375" actId="47"/>
        <pc:sldMkLst>
          <pc:docMk/>
          <pc:sldMk cId="1827881536" sldId="268"/>
        </pc:sldMkLst>
      </pc:sldChg>
      <pc:sldChg chg="del">
        <pc:chgData name="Tan, Sijian" userId="b951d226-cf95-4f36-837d-7b56caf3cfdd" providerId="ADAL" clId="{EAC1E8A5-7632-454D-9E87-0275F0705EEB}" dt="2023-11-19T19:17:24.282" v="373" actId="47"/>
        <pc:sldMkLst>
          <pc:docMk/>
          <pc:sldMk cId="1861035575" sldId="269"/>
        </pc:sldMkLst>
      </pc:sldChg>
      <pc:sldChg chg="del">
        <pc:chgData name="Tan, Sijian" userId="b951d226-cf95-4f36-837d-7b56caf3cfdd" providerId="ADAL" clId="{EAC1E8A5-7632-454D-9E87-0275F0705EEB}" dt="2023-11-19T19:17:25.749" v="376" actId="47"/>
        <pc:sldMkLst>
          <pc:docMk/>
          <pc:sldMk cId="649257647" sldId="272"/>
        </pc:sldMkLst>
      </pc:sldChg>
      <pc:sldChg chg="addSp delSp modSp mod">
        <pc:chgData name="Tan, Sijian" userId="b951d226-cf95-4f36-837d-7b56caf3cfdd" providerId="ADAL" clId="{EAC1E8A5-7632-454D-9E87-0275F0705EEB}" dt="2023-11-19T18:50:50.436" v="162" actId="14100"/>
        <pc:sldMkLst>
          <pc:docMk/>
          <pc:sldMk cId="2724052884" sldId="279"/>
        </pc:sldMkLst>
        <pc:spChg chg="mod">
          <ac:chgData name="Tan, Sijian" userId="b951d226-cf95-4f36-837d-7b56caf3cfdd" providerId="ADAL" clId="{EAC1E8A5-7632-454D-9E87-0275F0705EEB}" dt="2023-11-19T18:48:53.322" v="135" actId="14100"/>
          <ac:spMkLst>
            <pc:docMk/>
            <pc:sldMk cId="2724052884" sldId="279"/>
            <ac:spMk id="2" creationId="{88B98A02-B3C7-8A20-70BE-F693F8298621}"/>
          </ac:spMkLst>
        </pc:spChg>
        <pc:spChg chg="mod">
          <ac:chgData name="Tan, Sijian" userId="b951d226-cf95-4f36-837d-7b56caf3cfdd" providerId="ADAL" clId="{EAC1E8A5-7632-454D-9E87-0275F0705EEB}" dt="2023-11-19T18:49:29.782" v="141" actId="1076"/>
          <ac:spMkLst>
            <pc:docMk/>
            <pc:sldMk cId="2724052884" sldId="279"/>
            <ac:spMk id="4" creationId="{88C61021-43BE-6321-063C-E11195E7B4AC}"/>
          </ac:spMkLst>
        </pc:spChg>
        <pc:spChg chg="add del mod">
          <ac:chgData name="Tan, Sijian" userId="b951d226-cf95-4f36-837d-7b56caf3cfdd" providerId="ADAL" clId="{EAC1E8A5-7632-454D-9E87-0275F0705EEB}" dt="2023-11-19T18:50:06.579" v="147" actId="478"/>
          <ac:spMkLst>
            <pc:docMk/>
            <pc:sldMk cId="2724052884" sldId="279"/>
            <ac:spMk id="5" creationId="{C8FFD913-E8B0-CA0E-6381-DD0999C09F47}"/>
          </ac:spMkLst>
        </pc:spChg>
        <pc:picChg chg="del mod">
          <ac:chgData name="Tan, Sijian" userId="b951d226-cf95-4f36-837d-7b56caf3cfdd" providerId="ADAL" clId="{EAC1E8A5-7632-454D-9E87-0275F0705EEB}" dt="2023-11-19T18:49:57.938" v="143" actId="478"/>
          <ac:picMkLst>
            <pc:docMk/>
            <pc:sldMk cId="2724052884" sldId="279"/>
            <ac:picMk id="6" creationId="{F4A73DDE-F699-B26D-E132-539132C19485}"/>
          </ac:picMkLst>
        </pc:picChg>
        <pc:picChg chg="add mod">
          <ac:chgData name="Tan, Sijian" userId="b951d226-cf95-4f36-837d-7b56caf3cfdd" providerId="ADAL" clId="{EAC1E8A5-7632-454D-9E87-0275F0705EEB}" dt="2023-11-19T18:50:50.436" v="162" actId="14100"/>
          <ac:picMkLst>
            <pc:docMk/>
            <pc:sldMk cId="2724052884" sldId="279"/>
            <ac:picMk id="1026" creationId="{3D4AE7E3-60CE-31F7-A815-00BE78B281FE}"/>
          </ac:picMkLst>
        </pc:picChg>
        <pc:picChg chg="add mod">
          <ac:chgData name="Tan, Sijian" userId="b951d226-cf95-4f36-837d-7b56caf3cfdd" providerId="ADAL" clId="{EAC1E8A5-7632-454D-9E87-0275F0705EEB}" dt="2023-11-19T18:50:48.667" v="161" actId="14100"/>
          <ac:picMkLst>
            <pc:docMk/>
            <pc:sldMk cId="2724052884" sldId="279"/>
            <ac:picMk id="1028" creationId="{A5B11E92-CCCF-E5F0-ADAE-BFF7BDC7FB90}"/>
          </ac:picMkLst>
        </pc:picChg>
      </pc:sldChg>
      <pc:sldChg chg="del">
        <pc:chgData name="Tan, Sijian" userId="b951d226-cf95-4f36-837d-7b56caf3cfdd" providerId="ADAL" clId="{EAC1E8A5-7632-454D-9E87-0275F0705EEB}" dt="2023-11-19T18:49:35.258" v="142" actId="47"/>
        <pc:sldMkLst>
          <pc:docMk/>
          <pc:sldMk cId="820753421" sldId="280"/>
        </pc:sldMkLst>
      </pc:sldChg>
      <pc:sldChg chg="del">
        <pc:chgData name="Tan, Sijian" userId="b951d226-cf95-4f36-837d-7b56caf3cfdd" providerId="ADAL" clId="{EAC1E8A5-7632-454D-9E87-0275F0705EEB}" dt="2023-11-19T19:17:22.680" v="366" actId="47"/>
        <pc:sldMkLst>
          <pc:docMk/>
          <pc:sldMk cId="1772000863" sldId="293"/>
        </pc:sldMkLst>
      </pc:sldChg>
      <pc:sldChg chg="del">
        <pc:chgData name="Tan, Sijian" userId="b951d226-cf95-4f36-837d-7b56caf3cfdd" providerId="ADAL" clId="{EAC1E8A5-7632-454D-9E87-0275F0705EEB}" dt="2023-11-19T18:46:30.977" v="80" actId="47"/>
        <pc:sldMkLst>
          <pc:docMk/>
          <pc:sldMk cId="136525537" sldId="296"/>
        </pc:sldMkLst>
      </pc:sldChg>
      <pc:sldChg chg="del">
        <pc:chgData name="Tan, Sijian" userId="b951d226-cf95-4f36-837d-7b56caf3cfdd" providerId="ADAL" clId="{EAC1E8A5-7632-454D-9E87-0275F0705EEB}" dt="2023-11-19T19:17:23.054" v="367" actId="47"/>
        <pc:sldMkLst>
          <pc:docMk/>
          <pc:sldMk cId="2178263415" sldId="297"/>
        </pc:sldMkLst>
      </pc:sldChg>
      <pc:sldChg chg="del">
        <pc:chgData name="Tan, Sijian" userId="b951d226-cf95-4f36-837d-7b56caf3cfdd" providerId="ADAL" clId="{EAC1E8A5-7632-454D-9E87-0275F0705EEB}" dt="2023-11-19T19:17:24.437" v="374" actId="47"/>
        <pc:sldMkLst>
          <pc:docMk/>
          <pc:sldMk cId="1094812159" sldId="298"/>
        </pc:sldMkLst>
      </pc:sldChg>
      <pc:sldChg chg="del">
        <pc:chgData name="Tan, Sijian" userId="b951d226-cf95-4f36-837d-7b56caf3cfdd" providerId="ADAL" clId="{EAC1E8A5-7632-454D-9E87-0275F0705EEB}" dt="2023-11-19T19:17:21.495" v="363" actId="47"/>
        <pc:sldMkLst>
          <pc:docMk/>
          <pc:sldMk cId="2128202512" sldId="299"/>
        </pc:sldMkLst>
      </pc:sldChg>
      <pc:sldChg chg="del">
        <pc:chgData name="Tan, Sijian" userId="b951d226-cf95-4f36-837d-7b56caf3cfdd" providerId="ADAL" clId="{EAC1E8A5-7632-454D-9E87-0275F0705EEB}" dt="2023-11-19T18:46:39.426" v="81" actId="47"/>
        <pc:sldMkLst>
          <pc:docMk/>
          <pc:sldMk cId="2544581550" sldId="302"/>
        </pc:sldMkLst>
      </pc:sldChg>
      <pc:sldChg chg="del">
        <pc:chgData name="Tan, Sijian" userId="b951d226-cf95-4f36-837d-7b56caf3cfdd" providerId="ADAL" clId="{EAC1E8A5-7632-454D-9E87-0275F0705EEB}" dt="2023-11-19T19:17:20.705" v="362" actId="47"/>
        <pc:sldMkLst>
          <pc:docMk/>
          <pc:sldMk cId="603904239" sldId="303"/>
        </pc:sldMkLst>
      </pc:sldChg>
      <pc:sldChg chg="del">
        <pc:chgData name="Tan, Sijian" userId="b951d226-cf95-4f36-837d-7b56caf3cfdd" providerId="ADAL" clId="{EAC1E8A5-7632-454D-9E87-0275F0705EEB}" dt="2023-11-19T18:46:28.460" v="79" actId="47"/>
        <pc:sldMkLst>
          <pc:docMk/>
          <pc:sldMk cId="2110365467" sldId="305"/>
        </pc:sldMkLst>
      </pc:sldChg>
      <pc:sldChg chg="modSp mod">
        <pc:chgData name="Tan, Sijian" userId="b951d226-cf95-4f36-837d-7b56caf3cfdd" providerId="ADAL" clId="{EAC1E8A5-7632-454D-9E87-0275F0705EEB}" dt="2023-11-19T18:46:21.792" v="78" actId="122"/>
        <pc:sldMkLst>
          <pc:docMk/>
          <pc:sldMk cId="3824870717" sldId="306"/>
        </pc:sldMkLst>
        <pc:spChg chg="mod">
          <ac:chgData name="Tan, Sijian" userId="b951d226-cf95-4f36-837d-7b56caf3cfdd" providerId="ADAL" clId="{EAC1E8A5-7632-454D-9E87-0275F0705EEB}" dt="2023-11-19T18:45:03.847" v="7" actId="122"/>
          <ac:spMkLst>
            <pc:docMk/>
            <pc:sldMk cId="3824870717" sldId="306"/>
            <ac:spMk id="2" creationId="{CCE7652D-12A2-A4D1-D29B-8642BBA2D70B}"/>
          </ac:spMkLst>
        </pc:spChg>
        <pc:spChg chg="mod">
          <ac:chgData name="Tan, Sijian" userId="b951d226-cf95-4f36-837d-7b56caf3cfdd" providerId="ADAL" clId="{EAC1E8A5-7632-454D-9E87-0275F0705EEB}" dt="2023-11-19T18:46:21.792" v="78" actId="122"/>
          <ac:spMkLst>
            <pc:docMk/>
            <pc:sldMk cId="3824870717" sldId="306"/>
            <ac:spMk id="3" creationId="{BA57C2B9-BD68-EC9C-4FC5-6CB9D13CDAC1}"/>
          </ac:spMkLst>
        </pc:spChg>
      </pc:sldChg>
      <pc:sldChg chg="delSp modSp add mod">
        <pc:chgData name="Tan, Sijian" userId="b951d226-cf95-4f36-837d-7b56caf3cfdd" providerId="ADAL" clId="{EAC1E8A5-7632-454D-9E87-0275F0705EEB}" dt="2023-11-19T19:01:59.988" v="361" actId="20577"/>
        <pc:sldMkLst>
          <pc:docMk/>
          <pc:sldMk cId="2014318228" sldId="307"/>
        </pc:sldMkLst>
        <pc:spChg chg="mod">
          <ac:chgData name="Tan, Sijian" userId="b951d226-cf95-4f36-837d-7b56caf3cfdd" providerId="ADAL" clId="{EAC1E8A5-7632-454D-9E87-0275F0705EEB}" dt="2023-11-19T18:51:33.171" v="178" actId="20577"/>
          <ac:spMkLst>
            <pc:docMk/>
            <pc:sldMk cId="2014318228" sldId="307"/>
            <ac:spMk id="2" creationId="{88B98A02-B3C7-8A20-70BE-F693F8298621}"/>
          </ac:spMkLst>
        </pc:spChg>
        <pc:spChg chg="mod">
          <ac:chgData name="Tan, Sijian" userId="b951d226-cf95-4f36-837d-7b56caf3cfdd" providerId="ADAL" clId="{EAC1E8A5-7632-454D-9E87-0275F0705EEB}" dt="2023-11-19T19:01:59.988" v="361" actId="20577"/>
          <ac:spMkLst>
            <pc:docMk/>
            <pc:sldMk cId="2014318228" sldId="307"/>
            <ac:spMk id="4" creationId="{88C61021-43BE-6321-063C-E11195E7B4AC}"/>
          </ac:spMkLst>
        </pc:spChg>
        <pc:picChg chg="del">
          <ac:chgData name="Tan, Sijian" userId="b951d226-cf95-4f36-837d-7b56caf3cfdd" providerId="ADAL" clId="{EAC1E8A5-7632-454D-9E87-0275F0705EEB}" dt="2023-11-19T18:51:24.633" v="164" actId="478"/>
          <ac:picMkLst>
            <pc:docMk/>
            <pc:sldMk cId="2014318228" sldId="307"/>
            <ac:picMk id="1026" creationId="{3D4AE7E3-60CE-31F7-A815-00BE78B281FE}"/>
          </ac:picMkLst>
        </pc:picChg>
        <pc:picChg chg="del">
          <ac:chgData name="Tan, Sijian" userId="b951d226-cf95-4f36-837d-7b56caf3cfdd" providerId="ADAL" clId="{EAC1E8A5-7632-454D-9E87-0275F0705EEB}" dt="2023-11-19T18:51:25.946" v="165" actId="478"/>
          <ac:picMkLst>
            <pc:docMk/>
            <pc:sldMk cId="2014318228" sldId="307"/>
            <ac:picMk id="1028" creationId="{A5B11E92-CCCF-E5F0-ADAE-BFF7BDC7FB90}"/>
          </ac:picMkLst>
        </pc:picChg>
      </pc:sldChg>
      <pc:sldChg chg="del">
        <pc:chgData name="Tan, Sijian" userId="b951d226-cf95-4f36-837d-7b56caf3cfdd" providerId="ADAL" clId="{EAC1E8A5-7632-454D-9E87-0275F0705EEB}" dt="2023-11-19T18:43:48.792" v="0" actId="47"/>
        <pc:sldMkLst>
          <pc:docMk/>
          <pc:sldMk cId="3862558325" sldId="307"/>
        </pc:sldMkLst>
      </pc:sldChg>
      <pc:sldChg chg="addSp delSp modSp add mod">
        <pc:chgData name="Tan, Sijian" userId="b951d226-cf95-4f36-837d-7b56caf3cfdd" providerId="ADAL" clId="{EAC1E8A5-7632-454D-9E87-0275F0705EEB}" dt="2023-11-19T19:18:26.490" v="385" actId="20577"/>
        <pc:sldMkLst>
          <pc:docMk/>
          <pc:sldMk cId="3292294530" sldId="308"/>
        </pc:sldMkLst>
        <pc:spChg chg="mod">
          <ac:chgData name="Tan, Sijian" userId="b951d226-cf95-4f36-837d-7b56caf3cfdd" providerId="ADAL" clId="{EAC1E8A5-7632-454D-9E87-0275F0705EEB}" dt="2023-11-19T18:52:48.826" v="202" actId="20577"/>
          <ac:spMkLst>
            <pc:docMk/>
            <pc:sldMk cId="3292294530" sldId="308"/>
            <ac:spMk id="2" creationId="{88B98A02-B3C7-8A20-70BE-F693F8298621}"/>
          </ac:spMkLst>
        </pc:spChg>
        <pc:spChg chg="mod">
          <ac:chgData name="Tan, Sijian" userId="b951d226-cf95-4f36-837d-7b56caf3cfdd" providerId="ADAL" clId="{EAC1E8A5-7632-454D-9E87-0275F0705EEB}" dt="2023-11-19T19:18:26.490" v="385" actId="20577"/>
          <ac:spMkLst>
            <pc:docMk/>
            <pc:sldMk cId="3292294530" sldId="308"/>
            <ac:spMk id="4" creationId="{88C61021-43BE-6321-063C-E11195E7B4AC}"/>
          </ac:spMkLst>
        </pc:spChg>
        <pc:picChg chg="del">
          <ac:chgData name="Tan, Sijian" userId="b951d226-cf95-4f36-837d-7b56caf3cfdd" providerId="ADAL" clId="{EAC1E8A5-7632-454D-9E87-0275F0705EEB}" dt="2023-11-19T18:52:51.585" v="203" actId="478"/>
          <ac:picMkLst>
            <pc:docMk/>
            <pc:sldMk cId="3292294530" sldId="308"/>
            <ac:picMk id="1026" creationId="{3D4AE7E3-60CE-31F7-A815-00BE78B281FE}"/>
          </ac:picMkLst>
        </pc:picChg>
        <pc:picChg chg="del">
          <ac:chgData name="Tan, Sijian" userId="b951d226-cf95-4f36-837d-7b56caf3cfdd" providerId="ADAL" clId="{EAC1E8A5-7632-454D-9E87-0275F0705EEB}" dt="2023-11-19T18:52:53.194" v="204" actId="478"/>
          <ac:picMkLst>
            <pc:docMk/>
            <pc:sldMk cId="3292294530" sldId="308"/>
            <ac:picMk id="1028" creationId="{A5B11E92-CCCF-E5F0-ADAE-BFF7BDC7FB90}"/>
          </ac:picMkLst>
        </pc:picChg>
        <pc:picChg chg="add del mod">
          <ac:chgData name="Tan, Sijian" userId="b951d226-cf95-4f36-837d-7b56caf3cfdd" providerId="ADAL" clId="{EAC1E8A5-7632-454D-9E87-0275F0705EEB}" dt="2023-11-19T18:54:58.278" v="268" actId="478"/>
          <ac:picMkLst>
            <pc:docMk/>
            <pc:sldMk cId="3292294530" sldId="308"/>
            <ac:picMk id="2050" creationId="{A5399BCE-14F8-431A-2BCB-C00CD3AAE4E7}"/>
          </ac:picMkLst>
        </pc:picChg>
        <pc:picChg chg="add del mod">
          <ac:chgData name="Tan, Sijian" userId="b951d226-cf95-4f36-837d-7b56caf3cfdd" providerId="ADAL" clId="{EAC1E8A5-7632-454D-9E87-0275F0705EEB}" dt="2023-11-19T18:55:31.229" v="276"/>
          <ac:picMkLst>
            <pc:docMk/>
            <pc:sldMk cId="3292294530" sldId="308"/>
            <ac:picMk id="2052" creationId="{3217F298-D3BB-07B0-270F-8E20FC3B6D4C}"/>
          </ac:picMkLst>
        </pc:picChg>
        <pc:picChg chg="add mod">
          <ac:chgData name="Tan, Sijian" userId="b951d226-cf95-4f36-837d-7b56caf3cfdd" providerId="ADAL" clId="{EAC1E8A5-7632-454D-9E87-0275F0705EEB}" dt="2023-11-19T18:56:19.374" v="288" actId="1076"/>
          <ac:picMkLst>
            <pc:docMk/>
            <pc:sldMk cId="3292294530" sldId="308"/>
            <ac:picMk id="2054" creationId="{3F1C7435-4F78-526B-7035-F87F2DE1882E}"/>
          </ac:picMkLst>
        </pc:picChg>
        <pc:picChg chg="add mod">
          <ac:chgData name="Tan, Sijian" userId="b951d226-cf95-4f36-837d-7b56caf3cfdd" providerId="ADAL" clId="{EAC1E8A5-7632-454D-9E87-0275F0705EEB}" dt="2023-11-19T18:56:22.186" v="289" actId="1076"/>
          <ac:picMkLst>
            <pc:docMk/>
            <pc:sldMk cId="3292294530" sldId="308"/>
            <ac:picMk id="2056" creationId="{C9ADA558-55F4-FC2E-4FFD-42D043D298DB}"/>
          </ac:picMkLst>
        </pc:picChg>
      </pc:sldChg>
      <pc:sldChg chg="addSp delSp modSp add mod modClrScheme chgLayout">
        <pc:chgData name="Tan, Sijian" userId="b951d226-cf95-4f36-837d-7b56caf3cfdd" providerId="ADAL" clId="{EAC1E8A5-7632-454D-9E87-0275F0705EEB}" dt="2023-11-19T19:01:41.568" v="358" actId="26606"/>
        <pc:sldMkLst>
          <pc:docMk/>
          <pc:sldMk cId="2920269149" sldId="309"/>
        </pc:sldMkLst>
        <pc:spChg chg="mod">
          <ac:chgData name="Tan, Sijian" userId="b951d226-cf95-4f36-837d-7b56caf3cfdd" providerId="ADAL" clId="{EAC1E8A5-7632-454D-9E87-0275F0705EEB}" dt="2023-11-19T19:01:41.568" v="358" actId="26606"/>
          <ac:spMkLst>
            <pc:docMk/>
            <pc:sldMk cId="2920269149" sldId="309"/>
            <ac:spMk id="2" creationId="{88B98A02-B3C7-8A20-70BE-F693F8298621}"/>
          </ac:spMkLst>
        </pc:spChg>
        <pc:spChg chg="mod">
          <ac:chgData name="Tan, Sijian" userId="b951d226-cf95-4f36-837d-7b56caf3cfdd" providerId="ADAL" clId="{EAC1E8A5-7632-454D-9E87-0275F0705EEB}" dt="2023-11-19T19:01:41.568" v="358" actId="26606"/>
          <ac:spMkLst>
            <pc:docMk/>
            <pc:sldMk cId="2920269149" sldId="309"/>
            <ac:spMk id="4" creationId="{88C61021-43BE-6321-063C-E11195E7B4AC}"/>
          </ac:spMkLst>
        </pc:spChg>
        <pc:picChg chg="del">
          <ac:chgData name="Tan, Sijian" userId="b951d226-cf95-4f36-837d-7b56caf3cfdd" providerId="ADAL" clId="{EAC1E8A5-7632-454D-9E87-0275F0705EEB}" dt="2023-11-19T18:57:46.739" v="316" actId="478"/>
          <ac:picMkLst>
            <pc:docMk/>
            <pc:sldMk cId="2920269149" sldId="309"/>
            <ac:picMk id="2054" creationId="{3F1C7435-4F78-526B-7035-F87F2DE1882E}"/>
          </ac:picMkLst>
        </pc:picChg>
        <pc:picChg chg="del">
          <ac:chgData name="Tan, Sijian" userId="b951d226-cf95-4f36-837d-7b56caf3cfdd" providerId="ADAL" clId="{EAC1E8A5-7632-454D-9E87-0275F0705EEB}" dt="2023-11-19T18:57:48.098" v="317" actId="478"/>
          <ac:picMkLst>
            <pc:docMk/>
            <pc:sldMk cId="2920269149" sldId="309"/>
            <ac:picMk id="2056" creationId="{C9ADA558-55F4-FC2E-4FFD-42D043D298DB}"/>
          </ac:picMkLst>
        </pc:picChg>
        <pc:picChg chg="add mod">
          <ac:chgData name="Tan, Sijian" userId="b951d226-cf95-4f36-837d-7b56caf3cfdd" providerId="ADAL" clId="{EAC1E8A5-7632-454D-9E87-0275F0705EEB}" dt="2023-11-19T19:01:41.568" v="358" actId="26606"/>
          <ac:picMkLst>
            <pc:docMk/>
            <pc:sldMk cId="2920269149" sldId="309"/>
            <ac:picMk id="4098" creationId="{CBCE3209-4CE4-A1E8-AF0B-8E54AEA78656}"/>
          </ac:picMkLst>
        </pc:picChg>
      </pc:sldChg>
      <pc:sldChg chg="addSp delSp modSp mod">
        <pc:chgData name="Tan, Sijian" userId="b951d226-cf95-4f36-837d-7b56caf3cfdd" providerId="ADAL" clId="{EAC1E8A5-7632-454D-9E87-0275F0705EEB}" dt="2023-11-20T06:44:38.916" v="1171" actId="20577"/>
        <pc:sldMkLst>
          <pc:docMk/>
          <pc:sldMk cId="1014098121" sldId="310"/>
        </pc:sldMkLst>
        <pc:spChg chg="mod">
          <ac:chgData name="Tan, Sijian" userId="b951d226-cf95-4f36-837d-7b56caf3cfdd" providerId="ADAL" clId="{EAC1E8A5-7632-454D-9E87-0275F0705EEB}" dt="2023-11-20T06:24:06.957" v="406" actId="20577"/>
          <ac:spMkLst>
            <pc:docMk/>
            <pc:sldMk cId="1014098121" sldId="310"/>
            <ac:spMk id="2" creationId="{5B2863F7-8092-5C55-20AA-F1A6220056C9}"/>
          </ac:spMkLst>
        </pc:spChg>
        <pc:spChg chg="mod">
          <ac:chgData name="Tan, Sijian" userId="b951d226-cf95-4f36-837d-7b56caf3cfdd" providerId="ADAL" clId="{EAC1E8A5-7632-454D-9E87-0275F0705EEB}" dt="2023-11-20T06:44:38.916" v="1171" actId="20577"/>
          <ac:spMkLst>
            <pc:docMk/>
            <pc:sldMk cId="1014098121" sldId="310"/>
            <ac:spMk id="3" creationId="{070DF7FD-C1E9-4E59-D9C0-56D4268308E4}"/>
          </ac:spMkLst>
        </pc:spChg>
        <pc:spChg chg="del">
          <ac:chgData name="Tan, Sijian" userId="b951d226-cf95-4f36-837d-7b56caf3cfdd" providerId="ADAL" clId="{EAC1E8A5-7632-454D-9E87-0275F0705EEB}" dt="2023-11-20T06:24:10.799" v="407" actId="478"/>
          <ac:spMkLst>
            <pc:docMk/>
            <pc:sldMk cId="1014098121" sldId="310"/>
            <ac:spMk id="4" creationId="{8AFC02A7-256A-B49C-D825-BBBC89C03EC3}"/>
          </ac:spMkLst>
        </pc:spChg>
        <pc:graphicFrameChg chg="add mod modGraphic">
          <ac:chgData name="Tan, Sijian" userId="b951d226-cf95-4f36-837d-7b56caf3cfdd" providerId="ADAL" clId="{EAC1E8A5-7632-454D-9E87-0275F0705EEB}" dt="2023-11-20T06:41:51.136" v="1048"/>
          <ac:graphicFrameMkLst>
            <pc:docMk/>
            <pc:sldMk cId="1014098121" sldId="310"/>
            <ac:graphicFrameMk id="5" creationId="{7350F7F1-945E-30E7-A940-B19F0CFDB8E1}"/>
          </ac:graphicFrameMkLst>
        </pc:graphicFrameChg>
      </pc:sldChg>
      <pc:sldChg chg="del">
        <pc:chgData name="Tan, Sijian" userId="b951d226-cf95-4f36-837d-7b56caf3cfdd" providerId="ADAL" clId="{EAC1E8A5-7632-454D-9E87-0275F0705EEB}" dt="2023-11-20T06:23:55.364" v="386" actId="47"/>
        <pc:sldMkLst>
          <pc:docMk/>
          <pc:sldMk cId="229620556" sldId="311"/>
        </pc:sldMkLst>
      </pc:sldChg>
      <pc:sldChg chg="addSp delSp modSp add mod">
        <pc:chgData name="Tan, Sijian" userId="b951d226-cf95-4f36-837d-7b56caf3cfdd" providerId="ADAL" clId="{EAC1E8A5-7632-454D-9E87-0275F0705EEB}" dt="2023-11-20T06:47:02.052" v="1231" actId="20577"/>
        <pc:sldMkLst>
          <pc:docMk/>
          <pc:sldMk cId="423772996" sldId="311"/>
        </pc:sldMkLst>
        <pc:spChg chg="mod">
          <ac:chgData name="Tan, Sijian" userId="b951d226-cf95-4f36-837d-7b56caf3cfdd" providerId="ADAL" clId="{EAC1E8A5-7632-454D-9E87-0275F0705EEB}" dt="2023-11-20T06:47:02.052" v="1231" actId="20577"/>
          <ac:spMkLst>
            <pc:docMk/>
            <pc:sldMk cId="423772996" sldId="311"/>
            <ac:spMk id="3" creationId="{070DF7FD-C1E9-4E59-D9C0-56D4268308E4}"/>
          </ac:spMkLst>
        </pc:spChg>
        <pc:graphicFrameChg chg="del">
          <ac:chgData name="Tan, Sijian" userId="b951d226-cf95-4f36-837d-7b56caf3cfdd" providerId="ADAL" clId="{EAC1E8A5-7632-454D-9E87-0275F0705EEB}" dt="2023-11-20T06:42:41.015" v="1050" actId="478"/>
          <ac:graphicFrameMkLst>
            <pc:docMk/>
            <pc:sldMk cId="423772996" sldId="311"/>
            <ac:graphicFrameMk id="5" creationId="{7350F7F1-945E-30E7-A940-B19F0CFDB8E1}"/>
          </ac:graphicFrameMkLst>
        </pc:graphicFrameChg>
        <pc:picChg chg="add mod">
          <ac:chgData name="Tan, Sijian" userId="b951d226-cf95-4f36-837d-7b56caf3cfdd" providerId="ADAL" clId="{EAC1E8A5-7632-454D-9E87-0275F0705EEB}" dt="2023-11-20T06:46:28.064" v="1219" actId="14100"/>
          <ac:picMkLst>
            <pc:docMk/>
            <pc:sldMk cId="423772996" sldId="311"/>
            <ac:picMk id="6" creationId="{176AD77F-7662-82AD-86E4-CA72347B8303}"/>
          </ac:picMkLst>
        </pc:picChg>
        <pc:picChg chg="add mod">
          <ac:chgData name="Tan, Sijian" userId="b951d226-cf95-4f36-837d-7b56caf3cfdd" providerId="ADAL" clId="{EAC1E8A5-7632-454D-9E87-0275F0705EEB}" dt="2023-11-20T06:46:46.692" v="1230" actId="1076"/>
          <ac:picMkLst>
            <pc:docMk/>
            <pc:sldMk cId="423772996" sldId="311"/>
            <ac:picMk id="8" creationId="{083456AD-9B91-A5B9-3D87-BAFE100AF98A}"/>
          </ac:picMkLst>
        </pc:picChg>
      </pc:sldChg>
      <pc:sldChg chg="delSp modSp mod">
        <pc:chgData name="Tan, Sijian" userId="b951d226-cf95-4f36-837d-7b56caf3cfdd" providerId="ADAL" clId="{EAC1E8A5-7632-454D-9E87-0275F0705EEB}" dt="2023-11-26T20:44:54.175" v="2618" actId="20577"/>
        <pc:sldMkLst>
          <pc:docMk/>
          <pc:sldMk cId="2053019386" sldId="312"/>
        </pc:sldMkLst>
        <pc:spChg chg="mod">
          <ac:chgData name="Tan, Sijian" userId="b951d226-cf95-4f36-837d-7b56caf3cfdd" providerId="ADAL" clId="{EAC1E8A5-7632-454D-9E87-0275F0705EEB}" dt="2023-11-26T20:44:54.175" v="2618" actId="20577"/>
          <ac:spMkLst>
            <pc:docMk/>
            <pc:sldMk cId="2053019386" sldId="312"/>
            <ac:spMk id="3" creationId="{E8F1493F-92D0-AB37-0BFD-0E4A9DF7CC07}"/>
          </ac:spMkLst>
        </pc:spChg>
        <pc:spChg chg="del">
          <ac:chgData name="Tan, Sijian" userId="b951d226-cf95-4f36-837d-7b56caf3cfdd" providerId="ADAL" clId="{EAC1E8A5-7632-454D-9E87-0275F0705EEB}" dt="2023-11-26T06:58:15.784" v="1234" actId="478"/>
          <ac:spMkLst>
            <pc:docMk/>
            <pc:sldMk cId="2053019386" sldId="312"/>
            <ac:spMk id="4" creationId="{8C29DAC6-4957-AF3D-0F41-8142F1053A16}"/>
          </ac:spMkLst>
        </pc:spChg>
      </pc:sldChg>
      <pc:sldChg chg="modSp mod">
        <pc:chgData name="Tan, Sijian" userId="b951d226-cf95-4f36-837d-7b56caf3cfdd" providerId="ADAL" clId="{EAC1E8A5-7632-454D-9E87-0275F0705EEB}" dt="2023-11-27T18:08:04.519" v="2716" actId="20577"/>
        <pc:sldMkLst>
          <pc:docMk/>
          <pc:sldMk cId="2942418481" sldId="315"/>
        </pc:sldMkLst>
        <pc:spChg chg="mod">
          <ac:chgData name="Tan, Sijian" userId="b951d226-cf95-4f36-837d-7b56caf3cfdd" providerId="ADAL" clId="{EAC1E8A5-7632-454D-9E87-0275F0705EEB}" dt="2023-11-27T18:08:04.519" v="2716" actId="20577"/>
          <ac:spMkLst>
            <pc:docMk/>
            <pc:sldMk cId="2942418481" sldId="315"/>
            <ac:spMk id="3" creationId="{8B637C45-CB70-8875-AA93-4BFFD8A677ED}"/>
          </ac:spMkLst>
        </pc:spChg>
      </pc:sldChg>
      <pc:sldChg chg="modSp add mod ord">
        <pc:chgData name="Tan, Sijian" userId="b951d226-cf95-4f36-837d-7b56caf3cfdd" providerId="ADAL" clId="{EAC1E8A5-7632-454D-9E87-0275F0705EEB}" dt="2023-11-26T20:49:59.919" v="2696" actId="20577"/>
        <pc:sldMkLst>
          <pc:docMk/>
          <pc:sldMk cId="1271466936" sldId="328"/>
        </pc:sldMkLst>
        <pc:spChg chg="mod">
          <ac:chgData name="Tan, Sijian" userId="b951d226-cf95-4f36-837d-7b56caf3cfdd" providerId="ADAL" clId="{EAC1E8A5-7632-454D-9E87-0275F0705EEB}" dt="2023-11-26T07:02:36.114" v="1323" actId="20577"/>
          <ac:spMkLst>
            <pc:docMk/>
            <pc:sldMk cId="1271466936" sldId="328"/>
            <ac:spMk id="2" creationId="{34FE22F3-1205-3AD0-1CF2-1FF9DF2EF29F}"/>
          </ac:spMkLst>
        </pc:spChg>
        <pc:spChg chg="mod">
          <ac:chgData name="Tan, Sijian" userId="b951d226-cf95-4f36-837d-7b56caf3cfdd" providerId="ADAL" clId="{EAC1E8A5-7632-454D-9E87-0275F0705EEB}" dt="2023-11-26T20:49:59.919" v="2696" actId="20577"/>
          <ac:spMkLst>
            <pc:docMk/>
            <pc:sldMk cId="1271466936" sldId="328"/>
            <ac:spMk id="3" creationId="{E8F1493F-92D0-AB37-0BFD-0E4A9DF7CC07}"/>
          </ac:spMkLst>
        </pc:spChg>
      </pc:sldChg>
      <pc:sldMasterChg chg="delSldLayout">
        <pc:chgData name="Tan, Sijian" userId="b951d226-cf95-4f36-837d-7b56caf3cfdd" providerId="ADAL" clId="{EAC1E8A5-7632-454D-9E87-0275F0705EEB}" dt="2023-11-19T19:17:24.437" v="374" actId="47"/>
        <pc:sldMasterMkLst>
          <pc:docMk/>
          <pc:sldMasterMk cId="2336126548" sldId="2147483695"/>
        </pc:sldMasterMkLst>
        <pc:sldLayoutChg chg="del">
          <pc:chgData name="Tan, Sijian" userId="b951d226-cf95-4f36-837d-7b56caf3cfdd" providerId="ADAL" clId="{EAC1E8A5-7632-454D-9E87-0275F0705EEB}" dt="2023-11-19T18:46:30.977" v="80" actId="47"/>
          <pc:sldLayoutMkLst>
            <pc:docMk/>
            <pc:sldMasterMk cId="2336126548" sldId="2147483695"/>
            <pc:sldLayoutMk cId="3174930875" sldId="2147483703"/>
          </pc:sldLayoutMkLst>
        </pc:sldLayoutChg>
        <pc:sldLayoutChg chg="del">
          <pc:chgData name="Tan, Sijian" userId="b951d226-cf95-4f36-837d-7b56caf3cfdd" providerId="ADAL" clId="{EAC1E8A5-7632-454D-9E87-0275F0705EEB}" dt="2023-11-19T19:17:23.054" v="367" actId="47"/>
          <pc:sldLayoutMkLst>
            <pc:docMk/>
            <pc:sldMasterMk cId="2336126548" sldId="2147483695"/>
            <pc:sldLayoutMk cId="538402328" sldId="2147483705"/>
          </pc:sldLayoutMkLst>
        </pc:sldLayoutChg>
        <pc:sldLayoutChg chg="del">
          <pc:chgData name="Tan, Sijian" userId="b951d226-cf95-4f36-837d-7b56caf3cfdd" providerId="ADAL" clId="{EAC1E8A5-7632-454D-9E87-0275F0705EEB}" dt="2023-11-19T19:17:24.437" v="374" actId="47"/>
          <pc:sldLayoutMkLst>
            <pc:docMk/>
            <pc:sldMasterMk cId="2336126548" sldId="2147483695"/>
            <pc:sldLayoutMk cId="2767391257" sldId="2147483706"/>
          </pc:sldLayoutMkLst>
        </pc:sldLayoutChg>
      </pc:sldMasterChg>
    </pc:docChg>
  </pc:docChgLst>
  <pc:docChgLst>
    <pc:chgData name="Zhao, Siming" userId="S::szhao322@gatech.edu::c900c60c-7a4e-475a-a850-1c3c669f2694" providerId="AD" clId="Web-{6A559BCF-F551-4692-B4F9-A5A2FE425625}"/>
    <pc:docChg chg="addSld modSld modSection">
      <pc:chgData name="Zhao, Siming" userId="S::szhao322@gatech.edu::c900c60c-7a4e-475a-a850-1c3c669f2694" providerId="AD" clId="Web-{6A559BCF-F551-4692-B4F9-A5A2FE425625}" dt="2023-11-26T03:37:58.859" v="142" actId="14100"/>
      <pc:docMkLst>
        <pc:docMk/>
      </pc:docMkLst>
      <pc:sldChg chg="addSp delSp modSp new">
        <pc:chgData name="Zhao, Siming" userId="S::szhao322@gatech.edu::c900c60c-7a4e-475a-a850-1c3c669f2694" providerId="AD" clId="Web-{6A559BCF-F551-4692-B4F9-A5A2FE425625}" dt="2023-11-26T03:37:58.859" v="142" actId="14100"/>
        <pc:sldMkLst>
          <pc:docMk/>
          <pc:sldMk cId="3667178465" sldId="326"/>
        </pc:sldMkLst>
        <pc:spChg chg="mod">
          <ac:chgData name="Zhao, Siming" userId="S::szhao322@gatech.edu::c900c60c-7a4e-475a-a850-1c3c669f2694" providerId="AD" clId="Web-{6A559BCF-F551-4692-B4F9-A5A2FE425625}" dt="2023-11-26T03:30:48.864" v="16" actId="20577"/>
          <ac:spMkLst>
            <pc:docMk/>
            <pc:sldMk cId="3667178465" sldId="326"/>
            <ac:spMk id="2" creationId="{42A77CEB-C8F9-37C9-0532-ED976C00602E}"/>
          </ac:spMkLst>
        </pc:spChg>
        <pc:spChg chg="del">
          <ac:chgData name="Zhao, Siming" userId="S::szhao322@gatech.edu::c900c60c-7a4e-475a-a850-1c3c669f2694" providerId="AD" clId="Web-{6A559BCF-F551-4692-B4F9-A5A2FE425625}" dt="2023-11-26T03:30:30.754" v="1"/>
          <ac:spMkLst>
            <pc:docMk/>
            <pc:sldMk cId="3667178465" sldId="326"/>
            <ac:spMk id="3" creationId="{105C533A-8840-EA14-E8B2-123EE3653588}"/>
          </ac:spMkLst>
        </pc:spChg>
        <pc:spChg chg="del">
          <ac:chgData name="Zhao, Siming" userId="S::szhao322@gatech.edu::c900c60c-7a4e-475a-a850-1c3c669f2694" providerId="AD" clId="Web-{6A559BCF-F551-4692-B4F9-A5A2FE425625}" dt="2023-11-26T03:30:40.848" v="4"/>
          <ac:spMkLst>
            <pc:docMk/>
            <pc:sldMk cId="3667178465" sldId="326"/>
            <ac:spMk id="4" creationId="{3819781E-AAED-5B58-8764-367FD56E9124}"/>
          </ac:spMkLst>
        </pc:spChg>
        <pc:picChg chg="add mod ord">
          <ac:chgData name="Zhao, Siming" userId="S::szhao322@gatech.edu::c900c60c-7a4e-475a-a850-1c3c669f2694" providerId="AD" clId="Web-{6A559BCF-F551-4692-B4F9-A5A2FE425625}" dt="2023-11-26T03:37:58.859" v="142" actId="14100"/>
          <ac:picMkLst>
            <pc:docMk/>
            <pc:sldMk cId="3667178465" sldId="326"/>
            <ac:picMk id="5" creationId="{3042A15F-9287-13AA-518C-310863A51402}"/>
          </ac:picMkLst>
        </pc:picChg>
      </pc:sldChg>
      <pc:sldChg chg="modSp new">
        <pc:chgData name="Zhao, Siming" userId="S::szhao322@gatech.edu::c900c60c-7a4e-475a-a850-1c3c669f2694" providerId="AD" clId="Web-{6A559BCF-F551-4692-B4F9-A5A2FE425625}" dt="2023-11-26T03:36:09.966" v="141" actId="20577"/>
        <pc:sldMkLst>
          <pc:docMk/>
          <pc:sldMk cId="2473666934" sldId="327"/>
        </pc:sldMkLst>
        <pc:spChg chg="mod">
          <ac:chgData name="Zhao, Siming" userId="S::szhao322@gatech.edu::c900c60c-7a4e-475a-a850-1c3c669f2694" providerId="AD" clId="Web-{6A559BCF-F551-4692-B4F9-A5A2FE425625}" dt="2023-11-26T03:35:03.980" v="31" actId="20577"/>
          <ac:spMkLst>
            <pc:docMk/>
            <pc:sldMk cId="2473666934" sldId="327"/>
            <ac:spMk id="2" creationId="{EF514D9D-D071-0C9C-A279-7A16370708BB}"/>
          </ac:spMkLst>
        </pc:spChg>
        <pc:spChg chg="mod">
          <ac:chgData name="Zhao, Siming" userId="S::szhao322@gatech.edu::c900c60c-7a4e-475a-a850-1c3c669f2694" providerId="AD" clId="Web-{6A559BCF-F551-4692-B4F9-A5A2FE425625}" dt="2023-11-26T03:35:29.949" v="80" actId="20577"/>
          <ac:spMkLst>
            <pc:docMk/>
            <pc:sldMk cId="2473666934" sldId="327"/>
            <ac:spMk id="3" creationId="{A46974AB-ABCB-7C6E-CECD-26E093C67134}"/>
          </ac:spMkLst>
        </pc:spChg>
        <pc:spChg chg="mod">
          <ac:chgData name="Zhao, Siming" userId="S::szhao322@gatech.edu::c900c60c-7a4e-475a-a850-1c3c669f2694" providerId="AD" clId="Web-{6A559BCF-F551-4692-B4F9-A5A2FE425625}" dt="2023-11-26T03:36:09.966" v="141" actId="20577"/>
          <ac:spMkLst>
            <pc:docMk/>
            <pc:sldMk cId="2473666934" sldId="327"/>
            <ac:spMk id="4" creationId="{1735D663-E397-E8BC-4A50-24F5ADA81E9C}"/>
          </ac:spMkLst>
        </pc:spChg>
      </pc:sldChg>
    </pc:docChg>
  </pc:docChgLst>
  <pc:docChgLst>
    <pc:chgData name="Zhang, Cheng" userId="S::czhang743@gatech.edu::102df87a-dac6-4c4f-849d-f2c0ea04b74d" providerId="AD" clId="Web-{23A41AFF-9D35-42CA-923B-2065B894F6DF}"/>
    <pc:docChg chg="addSld modSld">
      <pc:chgData name="Zhang, Cheng" userId="S::czhang743@gatech.edu::102df87a-dac6-4c4f-849d-f2c0ea04b74d" providerId="AD" clId="Web-{23A41AFF-9D35-42CA-923B-2065B894F6DF}" dt="2023-11-25T23:43:39.254" v="74" actId="20577"/>
      <pc:docMkLst>
        <pc:docMk/>
      </pc:docMkLst>
      <pc:sldChg chg="modSp">
        <pc:chgData name="Zhang, Cheng" userId="S::czhang743@gatech.edu::102df87a-dac6-4c4f-849d-f2c0ea04b74d" providerId="AD" clId="Web-{23A41AFF-9D35-42CA-923B-2065B894F6DF}" dt="2023-11-25T23:41:55.220" v="34" actId="20577"/>
        <pc:sldMkLst>
          <pc:docMk/>
          <pc:sldMk cId="3595216603" sldId="314"/>
        </pc:sldMkLst>
        <pc:spChg chg="mod">
          <ac:chgData name="Zhang, Cheng" userId="S::czhang743@gatech.edu::102df87a-dac6-4c4f-849d-f2c0ea04b74d" providerId="AD" clId="Web-{23A41AFF-9D35-42CA-923B-2065B894F6DF}" dt="2023-11-25T23:41:55.220" v="34" actId="20577"/>
          <ac:spMkLst>
            <pc:docMk/>
            <pc:sldMk cId="3595216603" sldId="314"/>
            <ac:spMk id="3" creationId="{CF791786-13F9-F00D-EF03-EC6F6598F32C}"/>
          </ac:spMkLst>
        </pc:spChg>
      </pc:sldChg>
      <pc:sldChg chg="modSp">
        <pc:chgData name="Zhang, Cheng" userId="S::czhang743@gatech.edu::102df87a-dac6-4c4f-849d-f2c0ea04b74d" providerId="AD" clId="Web-{23A41AFF-9D35-42CA-923B-2065B894F6DF}" dt="2023-11-25T23:42:24.892" v="47" actId="20577"/>
        <pc:sldMkLst>
          <pc:docMk/>
          <pc:sldMk cId="3720162445" sldId="316"/>
        </pc:sldMkLst>
        <pc:spChg chg="mod">
          <ac:chgData name="Zhang, Cheng" userId="S::czhang743@gatech.edu::102df87a-dac6-4c4f-849d-f2c0ea04b74d" providerId="AD" clId="Web-{23A41AFF-9D35-42CA-923B-2065B894F6DF}" dt="2023-11-25T23:42:24.892" v="47" actId="20577"/>
          <ac:spMkLst>
            <pc:docMk/>
            <pc:sldMk cId="3720162445" sldId="316"/>
            <ac:spMk id="2" creationId="{64958AE8-2CBA-5A10-F79B-4C5857D28267}"/>
          </ac:spMkLst>
        </pc:spChg>
      </pc:sldChg>
      <pc:sldChg chg="modSp">
        <pc:chgData name="Zhang, Cheng" userId="S::czhang743@gatech.edu::102df87a-dac6-4c4f-849d-f2c0ea04b74d" providerId="AD" clId="Web-{23A41AFF-9D35-42CA-923B-2065B894F6DF}" dt="2023-11-25T23:42:10.751" v="39" actId="20577"/>
        <pc:sldMkLst>
          <pc:docMk/>
          <pc:sldMk cId="3017696586" sldId="317"/>
        </pc:sldMkLst>
        <pc:spChg chg="mod">
          <ac:chgData name="Zhang, Cheng" userId="S::czhang743@gatech.edu::102df87a-dac6-4c4f-849d-f2c0ea04b74d" providerId="AD" clId="Web-{23A41AFF-9D35-42CA-923B-2065B894F6DF}" dt="2023-11-25T23:42:10.751" v="39" actId="20577"/>
          <ac:spMkLst>
            <pc:docMk/>
            <pc:sldMk cId="3017696586" sldId="317"/>
            <ac:spMk id="2" creationId="{23DA4B1C-32E6-05A5-CFB8-27BCBD5A7A41}"/>
          </ac:spMkLst>
        </pc:spChg>
      </pc:sldChg>
      <pc:sldChg chg="modSp add replId">
        <pc:chgData name="Zhang, Cheng" userId="S::czhang743@gatech.edu::102df87a-dac6-4c4f-849d-f2c0ea04b74d" providerId="AD" clId="Web-{23A41AFF-9D35-42CA-923B-2065B894F6DF}" dt="2023-11-25T23:42:47.049" v="52" actId="20577"/>
        <pc:sldMkLst>
          <pc:docMk/>
          <pc:sldMk cId="1992529025" sldId="318"/>
        </pc:sldMkLst>
        <pc:spChg chg="mod">
          <ac:chgData name="Zhang, Cheng" userId="S::czhang743@gatech.edu::102df87a-dac6-4c4f-849d-f2c0ea04b74d" providerId="AD" clId="Web-{23A41AFF-9D35-42CA-923B-2065B894F6DF}" dt="2023-11-25T23:42:47.049" v="52" actId="20577"/>
          <ac:spMkLst>
            <pc:docMk/>
            <pc:sldMk cId="1992529025" sldId="318"/>
            <ac:spMk id="2" creationId="{64958AE8-2CBA-5A10-F79B-4C5857D28267}"/>
          </ac:spMkLst>
        </pc:spChg>
      </pc:sldChg>
      <pc:sldChg chg="modSp add replId">
        <pc:chgData name="Zhang, Cheng" userId="S::czhang743@gatech.edu::102df87a-dac6-4c4f-849d-f2c0ea04b74d" providerId="AD" clId="Web-{23A41AFF-9D35-42CA-923B-2065B894F6DF}" dt="2023-11-25T23:43:04.191" v="55" actId="20577"/>
        <pc:sldMkLst>
          <pc:docMk/>
          <pc:sldMk cId="2662155169" sldId="319"/>
        </pc:sldMkLst>
        <pc:spChg chg="mod">
          <ac:chgData name="Zhang, Cheng" userId="S::czhang743@gatech.edu::102df87a-dac6-4c4f-849d-f2c0ea04b74d" providerId="AD" clId="Web-{23A41AFF-9D35-42CA-923B-2065B894F6DF}" dt="2023-11-25T23:43:04.191" v="55" actId="20577"/>
          <ac:spMkLst>
            <pc:docMk/>
            <pc:sldMk cId="2662155169" sldId="319"/>
            <ac:spMk id="2" creationId="{64958AE8-2CBA-5A10-F79B-4C5857D28267}"/>
          </ac:spMkLst>
        </pc:spChg>
      </pc:sldChg>
      <pc:sldChg chg="modSp add replId">
        <pc:chgData name="Zhang, Cheng" userId="S::czhang743@gatech.edu::102df87a-dac6-4c4f-849d-f2c0ea04b74d" providerId="AD" clId="Web-{23A41AFF-9D35-42CA-923B-2065B894F6DF}" dt="2023-11-25T23:43:18.629" v="65" actId="20577"/>
        <pc:sldMkLst>
          <pc:docMk/>
          <pc:sldMk cId="3444586068" sldId="320"/>
        </pc:sldMkLst>
        <pc:spChg chg="mod">
          <ac:chgData name="Zhang, Cheng" userId="S::czhang743@gatech.edu::102df87a-dac6-4c4f-849d-f2c0ea04b74d" providerId="AD" clId="Web-{23A41AFF-9D35-42CA-923B-2065B894F6DF}" dt="2023-11-25T23:43:18.629" v="65" actId="20577"/>
          <ac:spMkLst>
            <pc:docMk/>
            <pc:sldMk cId="3444586068" sldId="320"/>
            <ac:spMk id="2" creationId="{64958AE8-2CBA-5A10-F79B-4C5857D28267}"/>
          </ac:spMkLst>
        </pc:spChg>
      </pc:sldChg>
      <pc:sldChg chg="modSp add replId">
        <pc:chgData name="Zhang, Cheng" userId="S::czhang743@gatech.edu::102df87a-dac6-4c4f-849d-f2c0ea04b74d" providerId="AD" clId="Web-{23A41AFF-9D35-42CA-923B-2065B894F6DF}" dt="2023-11-25T23:43:39.254" v="74" actId="20577"/>
        <pc:sldMkLst>
          <pc:docMk/>
          <pc:sldMk cId="2104194691" sldId="321"/>
        </pc:sldMkLst>
        <pc:spChg chg="mod">
          <ac:chgData name="Zhang, Cheng" userId="S::czhang743@gatech.edu::102df87a-dac6-4c4f-849d-f2c0ea04b74d" providerId="AD" clId="Web-{23A41AFF-9D35-42CA-923B-2065B894F6DF}" dt="2023-11-25T23:43:39.254" v="74" actId="20577"/>
          <ac:spMkLst>
            <pc:docMk/>
            <pc:sldMk cId="2104194691" sldId="321"/>
            <ac:spMk id="2" creationId="{64958AE8-2CBA-5A10-F79B-4C5857D28267}"/>
          </ac:spMkLst>
        </pc:spChg>
      </pc:sldChg>
    </pc:docChg>
  </pc:docChgLst>
  <pc:docChgLst>
    <pc:chgData name="Zhao, Siming" userId="S::szhao322@gatech.edu::c900c60c-7a4e-475a-a850-1c3c669f2694" providerId="AD" clId="Web-{BDCCBEEE-FD86-4D9F-880F-9FA96DB46602}"/>
    <pc:docChg chg="modSld">
      <pc:chgData name="Zhao, Siming" userId="S::szhao322@gatech.edu::c900c60c-7a4e-475a-a850-1c3c669f2694" providerId="AD" clId="Web-{BDCCBEEE-FD86-4D9F-880F-9FA96DB46602}" dt="2023-11-27T18:12:54.356" v="546" actId="14100"/>
      <pc:docMkLst>
        <pc:docMk/>
      </pc:docMkLst>
      <pc:sldChg chg="delSp modSp">
        <pc:chgData name="Zhao, Siming" userId="S::szhao322@gatech.edu::c900c60c-7a4e-475a-a850-1c3c669f2694" providerId="AD" clId="Web-{BDCCBEEE-FD86-4D9F-880F-9FA96DB46602}" dt="2023-11-27T16:41:10.072" v="160" actId="20577"/>
        <pc:sldMkLst>
          <pc:docMk/>
          <pc:sldMk cId="2942418481" sldId="315"/>
        </pc:sldMkLst>
        <pc:spChg chg="mod">
          <ac:chgData name="Zhao, Siming" userId="S::szhao322@gatech.edu::c900c60c-7a4e-475a-a850-1c3c669f2694" providerId="AD" clId="Web-{BDCCBEEE-FD86-4D9F-880F-9FA96DB46602}" dt="2023-11-27T16:40:59.259" v="154" actId="20577"/>
          <ac:spMkLst>
            <pc:docMk/>
            <pc:sldMk cId="2942418481" sldId="315"/>
            <ac:spMk id="2" creationId="{5B9699A4-914B-6DA8-AAA7-97900657DEF0}"/>
          </ac:spMkLst>
        </pc:spChg>
        <pc:spChg chg="mod">
          <ac:chgData name="Zhao, Siming" userId="S::szhao322@gatech.edu::c900c60c-7a4e-475a-a850-1c3c669f2694" providerId="AD" clId="Web-{BDCCBEEE-FD86-4D9F-880F-9FA96DB46602}" dt="2023-11-27T16:41:10.072" v="160" actId="20577"/>
          <ac:spMkLst>
            <pc:docMk/>
            <pc:sldMk cId="2942418481" sldId="315"/>
            <ac:spMk id="3" creationId="{8B637C45-CB70-8875-AA93-4BFFD8A677ED}"/>
          </ac:spMkLst>
        </pc:spChg>
        <pc:spChg chg="del">
          <ac:chgData name="Zhao, Siming" userId="S::szhao322@gatech.edu::c900c60c-7a4e-475a-a850-1c3c669f2694" providerId="AD" clId="Web-{BDCCBEEE-FD86-4D9F-880F-9FA96DB46602}" dt="2023-11-27T16:40:54.665" v="152"/>
          <ac:spMkLst>
            <pc:docMk/>
            <pc:sldMk cId="2942418481" sldId="315"/>
            <ac:spMk id="4" creationId="{FB9CE52F-68CC-067B-C89E-673F74BE81B9}"/>
          </ac:spMkLst>
        </pc:spChg>
      </pc:sldChg>
      <pc:sldChg chg="modNotes">
        <pc:chgData name="Zhao, Siming" userId="S::szhao322@gatech.edu::c900c60c-7a4e-475a-a850-1c3c669f2694" providerId="AD" clId="Web-{BDCCBEEE-FD86-4D9F-880F-9FA96DB46602}" dt="2023-11-27T17:59:24.620" v="452"/>
        <pc:sldMkLst>
          <pc:docMk/>
          <pc:sldMk cId="3667178465" sldId="326"/>
        </pc:sldMkLst>
      </pc:sldChg>
      <pc:sldChg chg="modNotes">
        <pc:chgData name="Zhao, Siming" userId="S::szhao322@gatech.edu::c900c60c-7a4e-475a-a850-1c3c669f2694" providerId="AD" clId="Web-{BDCCBEEE-FD86-4D9F-880F-9FA96DB46602}" dt="2023-11-27T18:12:01.495" v="543"/>
        <pc:sldMkLst>
          <pc:docMk/>
          <pc:sldMk cId="2473666934" sldId="327"/>
        </pc:sldMkLst>
      </pc:sldChg>
      <pc:sldChg chg="modSp modNotes">
        <pc:chgData name="Zhao, Siming" userId="S::szhao322@gatech.edu::c900c60c-7a4e-475a-a850-1c3c669f2694" providerId="AD" clId="Web-{BDCCBEEE-FD86-4D9F-880F-9FA96DB46602}" dt="2023-11-27T17:47:58.340" v="270"/>
        <pc:sldMkLst>
          <pc:docMk/>
          <pc:sldMk cId="1770697069" sldId="329"/>
        </pc:sldMkLst>
        <pc:spChg chg="mod">
          <ac:chgData name="Zhao, Siming" userId="S::szhao322@gatech.edu::c900c60c-7a4e-475a-a850-1c3c669f2694" providerId="AD" clId="Web-{BDCCBEEE-FD86-4D9F-880F-9FA96DB46602}" dt="2023-11-27T16:27:24.667" v="151" actId="20577"/>
          <ac:spMkLst>
            <pc:docMk/>
            <pc:sldMk cId="1770697069" sldId="329"/>
            <ac:spMk id="3" creationId="{9DA170A7-8A84-7A8C-CC7A-C81E1ED45D39}"/>
          </ac:spMkLst>
        </pc:spChg>
      </pc:sldChg>
      <pc:sldChg chg="modSp">
        <pc:chgData name="Zhao, Siming" userId="S::szhao322@gatech.edu::c900c60c-7a4e-475a-a850-1c3c669f2694" providerId="AD" clId="Web-{BDCCBEEE-FD86-4D9F-880F-9FA96DB46602}" dt="2023-11-27T17:30:48.943" v="163" actId="1076"/>
        <pc:sldMkLst>
          <pc:docMk/>
          <pc:sldMk cId="406163510" sldId="332"/>
        </pc:sldMkLst>
        <pc:picChg chg="mod">
          <ac:chgData name="Zhao, Siming" userId="S::szhao322@gatech.edu::c900c60c-7a4e-475a-a850-1c3c669f2694" providerId="AD" clId="Web-{BDCCBEEE-FD86-4D9F-880F-9FA96DB46602}" dt="2023-11-27T17:30:48.943" v="163" actId="1076"/>
          <ac:picMkLst>
            <pc:docMk/>
            <pc:sldMk cId="406163510" sldId="332"/>
            <ac:picMk id="7" creationId="{159CBEF9-857A-417D-97A9-372CF9F6954F}"/>
          </ac:picMkLst>
        </pc:picChg>
        <pc:picChg chg="mod">
          <ac:chgData name="Zhao, Siming" userId="S::szhao322@gatech.edu::c900c60c-7a4e-475a-a850-1c3c669f2694" providerId="AD" clId="Web-{BDCCBEEE-FD86-4D9F-880F-9FA96DB46602}" dt="2023-11-27T17:30:45.614" v="162" actId="1076"/>
          <ac:picMkLst>
            <pc:docMk/>
            <pc:sldMk cId="406163510" sldId="332"/>
            <ac:picMk id="9" creationId="{9D99BE21-BC0F-F630-D5A8-2761E4833A00}"/>
          </ac:picMkLst>
        </pc:picChg>
      </pc:sldChg>
      <pc:sldChg chg="modSp modNotes">
        <pc:chgData name="Zhao, Siming" userId="S::szhao322@gatech.edu::c900c60c-7a4e-475a-a850-1c3c669f2694" providerId="AD" clId="Web-{BDCCBEEE-FD86-4D9F-880F-9FA96DB46602}" dt="2023-11-27T18:12:54.356" v="546" actId="14100"/>
        <pc:sldMkLst>
          <pc:docMk/>
          <pc:sldMk cId="2045764209" sldId="333"/>
        </pc:sldMkLst>
        <pc:picChg chg="mod">
          <ac:chgData name="Zhao, Siming" userId="S::szhao322@gatech.edu::c900c60c-7a4e-475a-a850-1c3c669f2694" providerId="AD" clId="Web-{BDCCBEEE-FD86-4D9F-880F-9FA96DB46602}" dt="2023-11-27T18:12:54.356" v="546" actId="14100"/>
          <ac:picMkLst>
            <pc:docMk/>
            <pc:sldMk cId="2045764209" sldId="333"/>
            <ac:picMk id="5" creationId="{CBA4A3F3-6173-BFCC-8FA1-D838CA66D4EF}"/>
          </ac:picMkLst>
        </pc:picChg>
      </pc:sldChg>
      <pc:sldChg chg="modSp modNotes">
        <pc:chgData name="Zhao, Siming" userId="S::szhao322@gatech.edu::c900c60c-7a4e-475a-a850-1c3c669f2694" providerId="AD" clId="Web-{BDCCBEEE-FD86-4D9F-880F-9FA96DB46602}" dt="2023-11-27T18:10:57.025" v="542"/>
        <pc:sldMkLst>
          <pc:docMk/>
          <pc:sldMk cId="3532014297" sldId="335"/>
        </pc:sldMkLst>
        <pc:spChg chg="mod">
          <ac:chgData name="Zhao, Siming" userId="S::szhao322@gatech.edu::c900c60c-7a4e-475a-a850-1c3c669f2694" providerId="AD" clId="Web-{BDCCBEEE-FD86-4D9F-880F-9FA96DB46602}" dt="2023-11-27T17:57:34.930" v="341" actId="20577"/>
          <ac:spMkLst>
            <pc:docMk/>
            <pc:sldMk cId="3532014297" sldId="335"/>
            <ac:spMk id="3" creationId="{08D9A3B9-84D2-12AB-2A38-30B4D7FD167F}"/>
          </ac:spMkLst>
        </pc:spChg>
        <pc:spChg chg="mod">
          <ac:chgData name="Zhao, Siming" userId="S::szhao322@gatech.edu::c900c60c-7a4e-475a-a850-1c3c669f2694" providerId="AD" clId="Web-{BDCCBEEE-FD86-4D9F-880F-9FA96DB46602}" dt="2023-11-27T18:07:50.287" v="540" actId="20577"/>
          <ac:spMkLst>
            <pc:docMk/>
            <pc:sldMk cId="3532014297" sldId="335"/>
            <ac:spMk id="4" creationId="{854907E9-06A1-1A58-9A0C-77DF7E0FCB48}"/>
          </ac:spMkLst>
        </pc:spChg>
      </pc:sldChg>
    </pc:docChg>
  </pc:docChgLst>
  <pc:docChgLst>
    <pc:chgData name="Zhang, Cheng" userId="S::czhang743@gatech.edu::102df87a-dac6-4c4f-849d-f2c0ea04b74d" providerId="AD" clId="Web-{EB489702-E403-48B7-9000-49FBD1386F8F}"/>
    <pc:docChg chg="addSld delSld modSld sldOrd">
      <pc:chgData name="Zhang, Cheng" userId="S::czhang743@gatech.edu::102df87a-dac6-4c4f-849d-f2c0ea04b74d" providerId="AD" clId="Web-{EB489702-E403-48B7-9000-49FBD1386F8F}" dt="2023-11-26T00:28:38.223" v="8" actId="20577"/>
      <pc:docMkLst>
        <pc:docMk/>
      </pc:docMkLst>
      <pc:sldChg chg="ord">
        <pc:chgData name="Zhang, Cheng" userId="S::czhang743@gatech.edu::102df87a-dac6-4c4f-849d-f2c0ea04b74d" providerId="AD" clId="Web-{EB489702-E403-48B7-9000-49FBD1386F8F}" dt="2023-11-26T00:27:43.175" v="0"/>
        <pc:sldMkLst>
          <pc:docMk/>
          <pc:sldMk cId="1992529025" sldId="318"/>
        </pc:sldMkLst>
      </pc:sldChg>
      <pc:sldChg chg="modSp del">
        <pc:chgData name="Zhang, Cheng" userId="S::czhang743@gatech.edu::102df87a-dac6-4c4f-849d-f2c0ea04b74d" providerId="AD" clId="Web-{EB489702-E403-48B7-9000-49FBD1386F8F}" dt="2023-11-26T00:28:33.067" v="6"/>
        <pc:sldMkLst>
          <pc:docMk/>
          <pc:sldMk cId="2662155169" sldId="319"/>
        </pc:sldMkLst>
        <pc:spChg chg="mod">
          <ac:chgData name="Zhang, Cheng" userId="S::czhang743@gatech.edu::102df87a-dac6-4c4f-849d-f2c0ea04b74d" providerId="AD" clId="Web-{EB489702-E403-48B7-9000-49FBD1386F8F}" dt="2023-11-26T00:28:04.519" v="2" actId="20577"/>
          <ac:spMkLst>
            <pc:docMk/>
            <pc:sldMk cId="2662155169" sldId="319"/>
            <ac:spMk id="3" creationId="{73C46076-F356-B61B-2AB9-2958F9748F49}"/>
          </ac:spMkLst>
        </pc:spChg>
        <pc:spChg chg="mod">
          <ac:chgData name="Zhang, Cheng" userId="S::czhang743@gatech.edu::102df87a-dac6-4c4f-849d-f2c0ea04b74d" providerId="AD" clId="Web-{EB489702-E403-48B7-9000-49FBD1386F8F}" dt="2023-11-26T00:28:13.645" v="4" actId="20577"/>
          <ac:spMkLst>
            <pc:docMk/>
            <pc:sldMk cId="2662155169" sldId="319"/>
            <ac:spMk id="4" creationId="{1BDAC76F-28B1-92C8-D86B-09F0212CB7D9}"/>
          </ac:spMkLst>
        </pc:spChg>
      </pc:sldChg>
      <pc:sldChg chg="modSp add replId">
        <pc:chgData name="Zhang, Cheng" userId="S::czhang743@gatech.edu::102df87a-dac6-4c4f-849d-f2c0ea04b74d" providerId="AD" clId="Web-{EB489702-E403-48B7-9000-49FBD1386F8F}" dt="2023-11-26T00:28:38.223" v="8" actId="20577"/>
        <pc:sldMkLst>
          <pc:docMk/>
          <pc:sldMk cId="4099150962" sldId="325"/>
        </pc:sldMkLst>
        <pc:spChg chg="mod">
          <ac:chgData name="Zhang, Cheng" userId="S::czhang743@gatech.edu::102df87a-dac6-4c4f-849d-f2c0ea04b74d" providerId="AD" clId="Web-{EB489702-E403-48B7-9000-49FBD1386F8F}" dt="2023-11-26T00:28:38.223" v="8" actId="20577"/>
          <ac:spMkLst>
            <pc:docMk/>
            <pc:sldMk cId="4099150962" sldId="325"/>
            <ac:spMk id="2" creationId="{64958AE8-2CBA-5A10-F79B-4C5857D28267}"/>
          </ac:spMkLst>
        </pc:spChg>
      </pc:sldChg>
    </pc:docChg>
  </pc:docChgLst>
  <pc:docChgLst>
    <pc:chgData name="Zhang, Cheng" userId="S::czhang743@gatech.edu::102df87a-dac6-4c4f-849d-f2c0ea04b74d" providerId="AD" clId="Web-{FFFE2C2C-2ECD-4832-97E8-AE0148D8FE33}"/>
    <pc:docChg chg="modSld">
      <pc:chgData name="Zhang, Cheng" userId="S::czhang743@gatech.edu::102df87a-dac6-4c4f-849d-f2c0ea04b74d" providerId="AD" clId="Web-{FFFE2C2C-2ECD-4832-97E8-AE0148D8FE33}" dt="2023-11-29T01:16:11.819" v="13" actId="1076"/>
      <pc:docMkLst>
        <pc:docMk/>
      </pc:docMkLst>
      <pc:sldChg chg="addSp delSp modSp">
        <pc:chgData name="Zhang, Cheng" userId="S::czhang743@gatech.edu::102df87a-dac6-4c4f-849d-f2c0ea04b74d" providerId="AD" clId="Web-{FFFE2C2C-2ECD-4832-97E8-AE0148D8FE33}" dt="2023-11-29T01:12:56.656" v="1"/>
        <pc:sldMkLst>
          <pc:docMk/>
          <pc:sldMk cId="2885423947" sldId="363"/>
        </pc:sldMkLst>
        <pc:spChg chg="add mod">
          <ac:chgData name="Zhang, Cheng" userId="S::czhang743@gatech.edu::102df87a-dac6-4c4f-849d-f2c0ea04b74d" providerId="AD" clId="Web-{FFFE2C2C-2ECD-4832-97E8-AE0148D8FE33}" dt="2023-11-29T01:12:56.656" v="1"/>
          <ac:spMkLst>
            <pc:docMk/>
            <pc:sldMk cId="2885423947" sldId="363"/>
            <ac:spMk id="6" creationId="{B961F1BE-08BB-2745-0D00-6F5053F1C1CC}"/>
          </ac:spMkLst>
        </pc:spChg>
        <pc:picChg chg="del">
          <ac:chgData name="Zhang, Cheng" userId="S::czhang743@gatech.edu::102df87a-dac6-4c4f-849d-f2c0ea04b74d" providerId="AD" clId="Web-{FFFE2C2C-2ECD-4832-97E8-AE0148D8FE33}" dt="2023-11-29T01:12:56.656" v="1"/>
          <ac:picMkLst>
            <pc:docMk/>
            <pc:sldMk cId="2885423947" sldId="363"/>
            <ac:picMk id="3" creationId="{E9B4A41F-ACB1-6797-D208-91740F24543C}"/>
          </ac:picMkLst>
        </pc:picChg>
      </pc:sldChg>
      <pc:sldChg chg="addSp delSp modSp mod modClrScheme chgLayout">
        <pc:chgData name="Zhang, Cheng" userId="S::czhang743@gatech.edu::102df87a-dac6-4c4f-849d-f2c0ea04b74d" providerId="AD" clId="Web-{FFFE2C2C-2ECD-4832-97E8-AE0148D8FE33}" dt="2023-11-29T01:16:11.819" v="13" actId="1076"/>
        <pc:sldMkLst>
          <pc:docMk/>
          <pc:sldMk cId="944940730" sldId="364"/>
        </pc:sldMkLst>
        <pc:spChg chg="mod">
          <ac:chgData name="Zhang, Cheng" userId="S::czhang743@gatech.edu::102df87a-dac6-4c4f-849d-f2c0ea04b74d" providerId="AD" clId="Web-{FFFE2C2C-2ECD-4832-97E8-AE0148D8FE33}" dt="2023-11-29T01:13:24.657" v="4" actId="20577"/>
          <ac:spMkLst>
            <pc:docMk/>
            <pc:sldMk cId="944940730" sldId="364"/>
            <ac:spMk id="2" creationId="{66AB65FF-ED0B-F100-4461-DBE8747008FE}"/>
          </ac:spMkLst>
        </pc:spChg>
        <pc:spChg chg="del">
          <ac:chgData name="Zhang, Cheng" userId="S::czhang743@gatech.edu::102df87a-dac6-4c4f-849d-f2c0ea04b74d" providerId="AD" clId="Web-{FFFE2C2C-2ECD-4832-97E8-AE0148D8FE33}" dt="2023-11-29T01:12:38.453" v="0"/>
          <ac:spMkLst>
            <pc:docMk/>
            <pc:sldMk cId="944940730" sldId="364"/>
            <ac:spMk id="4" creationId="{C646D23F-C8EF-3A04-9EE6-8C82AD23DA49}"/>
          </ac:spMkLst>
        </pc:spChg>
        <pc:spChg chg="add del mod ord">
          <ac:chgData name="Zhang, Cheng" userId="S::czhang743@gatech.edu::102df87a-dac6-4c4f-849d-f2c0ea04b74d" providerId="AD" clId="Web-{FFFE2C2C-2ECD-4832-97E8-AE0148D8FE33}" dt="2023-11-29T01:13:28.470" v="5"/>
          <ac:spMkLst>
            <pc:docMk/>
            <pc:sldMk cId="944940730" sldId="364"/>
            <ac:spMk id="5" creationId="{E106DC97-CE7F-8720-10E7-D3893D89E5EC}"/>
          </ac:spMkLst>
        </pc:spChg>
        <pc:spChg chg="mod ord">
          <ac:chgData name="Zhang, Cheng" userId="S::czhang743@gatech.edu::102df87a-dac6-4c4f-849d-f2c0ea04b74d" providerId="AD" clId="Web-{FFFE2C2C-2ECD-4832-97E8-AE0148D8FE33}" dt="2023-11-29T01:13:08.891" v="3"/>
          <ac:spMkLst>
            <pc:docMk/>
            <pc:sldMk cId="944940730" sldId="364"/>
            <ac:spMk id="6" creationId="{5985273F-5111-44E9-1B59-B08FB35CB681}"/>
          </ac:spMkLst>
        </pc:spChg>
        <pc:spChg chg="del">
          <ac:chgData name="Zhang, Cheng" userId="S::czhang743@gatech.edu::102df87a-dac6-4c4f-849d-f2c0ea04b74d" providerId="AD" clId="Web-{FFFE2C2C-2ECD-4832-97E8-AE0148D8FE33}" dt="2023-11-29T01:12:57.750" v="2"/>
          <ac:spMkLst>
            <pc:docMk/>
            <pc:sldMk cId="944940730" sldId="364"/>
            <ac:spMk id="13" creationId="{C7449661-4398-6A69-9172-159C187D8562}"/>
          </ac:spMkLst>
        </pc:spChg>
        <pc:graphicFrameChg chg="mod modGraphic">
          <ac:chgData name="Zhang, Cheng" userId="S::czhang743@gatech.edu::102df87a-dac6-4c4f-849d-f2c0ea04b74d" providerId="AD" clId="Web-{FFFE2C2C-2ECD-4832-97E8-AE0148D8FE33}" dt="2023-11-29T01:16:11.819" v="13" actId="1076"/>
          <ac:graphicFrameMkLst>
            <pc:docMk/>
            <pc:sldMk cId="944940730" sldId="364"/>
            <ac:graphicFrameMk id="7" creationId="{14F09A3C-F53B-E496-D223-256A9B6D5A89}"/>
          </ac:graphicFrameMkLst>
        </pc:graphicFrameChg>
        <pc:picChg chg="add mod ord">
          <ac:chgData name="Zhang, Cheng" userId="S::czhang743@gatech.edu::102df87a-dac6-4c4f-849d-f2c0ea04b74d" providerId="AD" clId="Web-{FFFE2C2C-2ECD-4832-97E8-AE0148D8FE33}" dt="2023-11-29T01:13:41.251" v="9" actId="1076"/>
          <ac:picMkLst>
            <pc:docMk/>
            <pc:sldMk cId="944940730" sldId="364"/>
            <ac:picMk id="8" creationId="{6A5DCCEE-50BB-E7F4-B6E8-816B37422109}"/>
          </ac:picMkLst>
        </pc:picChg>
      </pc:sldChg>
    </pc:docChg>
  </pc:docChgLst>
  <pc:docChgLst>
    <pc:chgData name="Lu, Yang" userId="S::ylu739@gatech.edu::65442848-d633-4f54-9d5b-60201b2defb1" providerId="AD" clId="Web-{1FDD37DB-D8DD-41C5-B508-4D26EBE4769F}"/>
    <pc:docChg chg="addSld delSld modSld sldOrd modSection">
      <pc:chgData name="Lu, Yang" userId="S::ylu739@gatech.edu::65442848-d633-4f54-9d5b-60201b2defb1" providerId="AD" clId="Web-{1FDD37DB-D8DD-41C5-B508-4D26EBE4769F}" dt="2023-11-27T07:46:45.237" v="904" actId="1076"/>
      <pc:docMkLst>
        <pc:docMk/>
      </pc:docMkLst>
      <pc:sldChg chg="modSp">
        <pc:chgData name="Lu, Yang" userId="S::ylu739@gatech.edu::65442848-d633-4f54-9d5b-60201b2defb1" providerId="AD" clId="Web-{1FDD37DB-D8DD-41C5-B508-4D26EBE4769F}" dt="2023-11-26T22:54:31.917" v="134" actId="20577"/>
        <pc:sldMkLst>
          <pc:docMk/>
          <pc:sldMk cId="3824870717" sldId="306"/>
        </pc:sldMkLst>
        <pc:spChg chg="mod">
          <ac:chgData name="Lu, Yang" userId="S::ylu739@gatech.edu::65442848-d633-4f54-9d5b-60201b2defb1" providerId="AD" clId="Web-{1FDD37DB-D8DD-41C5-B508-4D26EBE4769F}" dt="2023-11-26T22:54:31.917" v="134" actId="20577"/>
          <ac:spMkLst>
            <pc:docMk/>
            <pc:sldMk cId="3824870717" sldId="306"/>
            <ac:spMk id="3" creationId="{BA57C2B9-BD68-EC9C-4FC5-6CB9D13CDAC1}"/>
          </ac:spMkLst>
        </pc:spChg>
      </pc:sldChg>
      <pc:sldChg chg="addSp delSp modSp">
        <pc:chgData name="Lu, Yang" userId="S::ylu739@gatech.edu::65442848-d633-4f54-9d5b-60201b2defb1" providerId="AD" clId="Web-{1FDD37DB-D8DD-41C5-B508-4D26EBE4769F}" dt="2023-11-26T22:52:13.720" v="101"/>
        <pc:sldMkLst>
          <pc:docMk/>
          <pc:sldMk cId="2014318228" sldId="307"/>
        </pc:sldMkLst>
        <pc:picChg chg="add del mod">
          <ac:chgData name="Lu, Yang" userId="S::ylu739@gatech.edu::65442848-d633-4f54-9d5b-60201b2defb1" providerId="AD" clId="Web-{1FDD37DB-D8DD-41C5-B508-4D26EBE4769F}" dt="2023-11-26T22:52:13.720" v="101"/>
          <ac:picMkLst>
            <pc:docMk/>
            <pc:sldMk cId="2014318228" sldId="307"/>
            <ac:picMk id="3" creationId="{CF29C92D-92B3-B486-42C6-3A1F69681E17}"/>
          </ac:picMkLst>
        </pc:picChg>
      </pc:sldChg>
      <pc:sldChg chg="ord">
        <pc:chgData name="Lu, Yang" userId="S::ylu739@gatech.edu::65442848-d633-4f54-9d5b-60201b2defb1" providerId="AD" clId="Web-{1FDD37DB-D8DD-41C5-B508-4D26EBE4769F}" dt="2023-11-26T19:30:40.634" v="2"/>
        <pc:sldMkLst>
          <pc:docMk/>
          <pc:sldMk cId="582036791" sldId="313"/>
        </pc:sldMkLst>
      </pc:sldChg>
      <pc:sldChg chg="addSp delSp modSp del">
        <pc:chgData name="Lu, Yang" userId="S::ylu739@gatech.edu::65442848-d633-4f54-9d5b-60201b2defb1" providerId="AD" clId="Web-{1FDD37DB-D8DD-41C5-B508-4D26EBE4769F}" dt="2023-11-27T05:29:01.476" v="476"/>
        <pc:sldMkLst>
          <pc:docMk/>
          <pc:sldMk cId="3595216603" sldId="314"/>
        </pc:sldMkLst>
        <pc:spChg chg="del mod">
          <ac:chgData name="Lu, Yang" userId="S::ylu739@gatech.edu::65442848-d633-4f54-9d5b-60201b2defb1" providerId="AD" clId="Web-{1FDD37DB-D8DD-41C5-B508-4D26EBE4769F}" dt="2023-11-27T05:25:53.157" v="463"/>
          <ac:spMkLst>
            <pc:docMk/>
            <pc:sldMk cId="3595216603" sldId="314"/>
            <ac:spMk id="2" creationId="{65BA1834-AB82-AADF-1CCC-2EC9F173BEB7}"/>
          </ac:spMkLst>
        </pc:spChg>
        <pc:spChg chg="del mod">
          <ac:chgData name="Lu, Yang" userId="S::ylu739@gatech.edu::65442848-d633-4f54-9d5b-60201b2defb1" providerId="AD" clId="Web-{1FDD37DB-D8DD-41C5-B508-4D26EBE4769F}" dt="2023-11-27T05:25:53.125" v="462"/>
          <ac:spMkLst>
            <pc:docMk/>
            <pc:sldMk cId="3595216603" sldId="314"/>
            <ac:spMk id="3" creationId="{CF791786-13F9-F00D-EF03-EC6F6598F32C}"/>
          </ac:spMkLst>
        </pc:spChg>
        <pc:spChg chg="del">
          <ac:chgData name="Lu, Yang" userId="S::ylu739@gatech.edu::65442848-d633-4f54-9d5b-60201b2defb1" providerId="AD" clId="Web-{1FDD37DB-D8DD-41C5-B508-4D26EBE4769F}" dt="2023-11-26T21:18:50.142" v="44"/>
          <ac:spMkLst>
            <pc:docMk/>
            <pc:sldMk cId="3595216603" sldId="314"/>
            <ac:spMk id="4" creationId="{E669E388-AE30-CCF1-B112-234F712EEFB6}"/>
          </ac:spMkLst>
        </pc:spChg>
        <pc:spChg chg="add mod">
          <ac:chgData name="Lu, Yang" userId="S::ylu739@gatech.edu::65442848-d633-4f54-9d5b-60201b2defb1" providerId="AD" clId="Web-{1FDD37DB-D8DD-41C5-B508-4D26EBE4769F}" dt="2023-11-27T05:25:53.125" v="462"/>
          <ac:spMkLst>
            <pc:docMk/>
            <pc:sldMk cId="3595216603" sldId="314"/>
            <ac:spMk id="6" creationId="{CC230E44-DC79-43BE-550C-2482EB39DEA4}"/>
          </ac:spMkLst>
        </pc:spChg>
        <pc:spChg chg="add mod">
          <ac:chgData name="Lu, Yang" userId="S::ylu739@gatech.edu::65442848-d633-4f54-9d5b-60201b2defb1" providerId="AD" clId="Web-{1FDD37DB-D8DD-41C5-B508-4D26EBE4769F}" dt="2023-11-27T05:25:53.157" v="463"/>
          <ac:spMkLst>
            <pc:docMk/>
            <pc:sldMk cId="3595216603" sldId="314"/>
            <ac:spMk id="8" creationId="{D81FFA2A-C1AD-9B83-46DE-0534A57EE00D}"/>
          </ac:spMkLst>
        </pc:spChg>
        <pc:spChg chg="add del mod">
          <ac:chgData name="Lu, Yang" userId="S::ylu739@gatech.edu::65442848-d633-4f54-9d5b-60201b2defb1" providerId="AD" clId="Web-{1FDD37DB-D8DD-41C5-B508-4D26EBE4769F}" dt="2023-11-26T21:19:20.642" v="46"/>
          <ac:spMkLst>
            <pc:docMk/>
            <pc:sldMk cId="3595216603" sldId="314"/>
            <ac:spMk id="13" creationId="{838579D8-50C6-CD93-737B-E19272E3C784}"/>
          </ac:spMkLst>
        </pc:spChg>
        <pc:spChg chg="add del mod">
          <ac:chgData name="Lu, Yang" userId="S::ylu739@gatech.edu::65442848-d633-4f54-9d5b-60201b2defb1" providerId="AD" clId="Web-{1FDD37DB-D8DD-41C5-B508-4D26EBE4769F}" dt="2023-11-27T03:03:24.549" v="426"/>
          <ac:spMkLst>
            <pc:docMk/>
            <pc:sldMk cId="3595216603" sldId="314"/>
            <ac:spMk id="30" creationId="{36134D6A-2B07-BD86-B5E1-E37CE120EC62}"/>
          </ac:spMkLst>
        </pc:spChg>
        <pc:graphicFrameChg chg="add del mod ord modGraphic">
          <ac:chgData name="Lu, Yang" userId="S::ylu739@gatech.edu::65442848-d633-4f54-9d5b-60201b2defb1" providerId="AD" clId="Web-{1FDD37DB-D8DD-41C5-B508-4D26EBE4769F}" dt="2023-11-26T21:18:56.235" v="45"/>
          <ac:graphicFrameMkLst>
            <pc:docMk/>
            <pc:sldMk cId="3595216603" sldId="314"/>
            <ac:graphicFrameMk id="5" creationId="{F6538668-0CE0-E957-D2BA-27A6D1746A2B}"/>
          </ac:graphicFrameMkLst>
        </pc:graphicFrameChg>
        <pc:graphicFrameChg chg="add del mod ord modGraphic">
          <ac:chgData name="Lu, Yang" userId="S::ylu739@gatech.edu::65442848-d633-4f54-9d5b-60201b2defb1" providerId="AD" clId="Web-{1FDD37DB-D8DD-41C5-B508-4D26EBE4769F}" dt="2023-11-26T21:19:27.268" v="47"/>
          <ac:graphicFrameMkLst>
            <pc:docMk/>
            <pc:sldMk cId="3595216603" sldId="314"/>
            <ac:graphicFrameMk id="14" creationId="{6C360829-2F68-8AF2-2C5F-BA3C1BD7A06A}"/>
          </ac:graphicFrameMkLst>
        </pc:graphicFrameChg>
        <pc:picChg chg="add del mod">
          <ac:chgData name="Lu, Yang" userId="S::ylu739@gatech.edu::65442848-d633-4f54-9d5b-60201b2defb1" providerId="AD" clId="Web-{1FDD37DB-D8DD-41C5-B508-4D26EBE4769F}" dt="2023-11-27T05:26:24.970" v="467"/>
          <ac:picMkLst>
            <pc:docMk/>
            <pc:sldMk cId="3595216603" sldId="314"/>
            <ac:picMk id="4" creationId="{0AC3B453-15F4-E3BB-23FB-AEF900ECD2B4}"/>
          </ac:picMkLst>
        </pc:picChg>
      </pc:sldChg>
      <pc:sldChg chg="addSp delSp modSp ord modNotes">
        <pc:chgData name="Lu, Yang" userId="S::ylu739@gatech.edu::65442848-d633-4f54-9d5b-60201b2defb1" providerId="AD" clId="Web-{1FDD37DB-D8DD-41C5-B508-4D26EBE4769F}" dt="2023-11-27T07:46:45.237" v="904" actId="1076"/>
        <pc:sldMkLst>
          <pc:docMk/>
          <pc:sldMk cId="3720162445" sldId="316"/>
        </pc:sldMkLst>
        <pc:spChg chg="mod ord">
          <ac:chgData name="Lu, Yang" userId="S::ylu739@gatech.edu::65442848-d633-4f54-9d5b-60201b2defb1" providerId="AD" clId="Web-{1FDD37DB-D8DD-41C5-B508-4D26EBE4769F}" dt="2023-11-27T01:56:14.179" v="188"/>
          <ac:spMkLst>
            <pc:docMk/>
            <pc:sldMk cId="3720162445" sldId="316"/>
            <ac:spMk id="3" creationId="{2CA957CC-EDDB-95A2-BA6D-F682D36488DB}"/>
          </ac:spMkLst>
        </pc:spChg>
        <pc:spChg chg="del">
          <ac:chgData name="Lu, Yang" userId="S::ylu739@gatech.edu::65442848-d633-4f54-9d5b-60201b2defb1" providerId="AD" clId="Web-{1FDD37DB-D8DD-41C5-B508-4D26EBE4769F}" dt="2023-11-27T03:12:42.229" v="450"/>
          <ac:spMkLst>
            <pc:docMk/>
            <pc:sldMk cId="3720162445" sldId="316"/>
            <ac:spMk id="6" creationId="{1DDA9F9C-AEFF-0ED4-6742-0FAD7B313285}"/>
          </ac:spMkLst>
        </pc:spChg>
        <pc:spChg chg="mod">
          <ac:chgData name="Lu, Yang" userId="S::ylu739@gatech.edu::65442848-d633-4f54-9d5b-60201b2defb1" providerId="AD" clId="Web-{1FDD37DB-D8DD-41C5-B508-4D26EBE4769F}" dt="2023-11-27T01:56:14.179" v="188"/>
          <ac:spMkLst>
            <pc:docMk/>
            <pc:sldMk cId="3720162445" sldId="316"/>
            <ac:spMk id="16" creationId="{373EB1E3-9760-8D36-31A8-060EF688FC08}"/>
          </ac:spMkLst>
        </pc:spChg>
        <pc:spChg chg="mod">
          <ac:chgData name="Lu, Yang" userId="S::ylu739@gatech.edu::65442848-d633-4f54-9d5b-60201b2defb1" providerId="AD" clId="Web-{1FDD37DB-D8DD-41C5-B508-4D26EBE4769F}" dt="2023-11-27T03:12:04.414" v="448" actId="1076"/>
          <ac:spMkLst>
            <pc:docMk/>
            <pc:sldMk cId="3720162445" sldId="316"/>
            <ac:spMk id="18" creationId="{F2B81F5A-B744-FAFD-B0BB-51AE4B10EA65}"/>
          </ac:spMkLst>
        </pc:spChg>
        <pc:picChg chg="add del mod">
          <ac:chgData name="Lu, Yang" userId="S::ylu739@gatech.edu::65442848-d633-4f54-9d5b-60201b2defb1" providerId="AD" clId="Web-{1FDD37DB-D8DD-41C5-B508-4D26EBE4769F}" dt="2023-11-27T02:36:32.493" v="305"/>
          <ac:picMkLst>
            <pc:docMk/>
            <pc:sldMk cId="3720162445" sldId="316"/>
            <ac:picMk id="4" creationId="{BE44A9A1-A9EA-C806-67AD-2C0844ACF221}"/>
          </ac:picMkLst>
        </pc:picChg>
        <pc:picChg chg="add mod">
          <ac:chgData name="Lu, Yang" userId="S::ylu739@gatech.edu::65442848-d633-4f54-9d5b-60201b2defb1" providerId="AD" clId="Web-{1FDD37DB-D8DD-41C5-B508-4D26EBE4769F}" dt="2023-11-27T07:46:45.237" v="904" actId="1076"/>
          <ac:picMkLst>
            <pc:docMk/>
            <pc:sldMk cId="3720162445" sldId="316"/>
            <ac:picMk id="5" creationId="{C990F0F2-A482-EE6E-8A38-4EBD54FD25F9}"/>
          </ac:picMkLst>
        </pc:picChg>
      </pc:sldChg>
      <pc:sldChg chg="del">
        <pc:chgData name="Lu, Yang" userId="S::ylu739@gatech.edu::65442848-d633-4f54-9d5b-60201b2defb1" providerId="AD" clId="Web-{1FDD37DB-D8DD-41C5-B508-4D26EBE4769F}" dt="2023-11-27T01:32:07.352" v="181"/>
        <pc:sldMkLst>
          <pc:docMk/>
          <pc:sldMk cId="3017696586" sldId="317"/>
        </pc:sldMkLst>
      </pc:sldChg>
      <pc:sldChg chg="modSp">
        <pc:chgData name="Lu, Yang" userId="S::ylu739@gatech.edu::65442848-d633-4f54-9d5b-60201b2defb1" providerId="AD" clId="Web-{1FDD37DB-D8DD-41C5-B508-4D26EBE4769F}" dt="2023-11-26T23:02:15.009" v="160" actId="1076"/>
        <pc:sldMkLst>
          <pc:docMk/>
          <pc:sldMk cId="1992529025" sldId="318"/>
        </pc:sldMkLst>
        <pc:spChg chg="mod">
          <ac:chgData name="Lu, Yang" userId="S::ylu739@gatech.edu::65442848-d633-4f54-9d5b-60201b2defb1" providerId="AD" clId="Web-{1FDD37DB-D8DD-41C5-B508-4D26EBE4769F}" dt="2023-11-26T23:02:15.009" v="160" actId="1076"/>
          <ac:spMkLst>
            <pc:docMk/>
            <pc:sldMk cId="1992529025" sldId="318"/>
            <ac:spMk id="26" creationId="{26E0CBC9-D94E-54FB-1CBD-04C4BE4A7D54}"/>
          </ac:spMkLst>
        </pc:spChg>
      </pc:sldChg>
      <pc:sldChg chg="addSp modSp modNotes">
        <pc:chgData name="Lu, Yang" userId="S::ylu739@gatech.edu::65442848-d633-4f54-9d5b-60201b2defb1" providerId="AD" clId="Web-{1FDD37DB-D8DD-41C5-B508-4D26EBE4769F}" dt="2023-11-27T03:29:08.409" v="454" actId="1076"/>
        <pc:sldMkLst>
          <pc:docMk/>
          <pc:sldMk cId="3444586068" sldId="320"/>
        </pc:sldMkLst>
        <pc:spChg chg="mod">
          <ac:chgData name="Lu, Yang" userId="S::ylu739@gatech.edu::65442848-d633-4f54-9d5b-60201b2defb1" providerId="AD" clId="Web-{1FDD37DB-D8DD-41C5-B508-4D26EBE4769F}" dt="2023-11-27T03:29:08.409" v="454" actId="1076"/>
          <ac:spMkLst>
            <pc:docMk/>
            <pc:sldMk cId="3444586068" sldId="320"/>
            <ac:spMk id="2" creationId="{64958AE8-2CBA-5A10-F79B-4C5857D28267}"/>
          </ac:spMkLst>
        </pc:spChg>
        <pc:spChg chg="add mod">
          <ac:chgData name="Lu, Yang" userId="S::ylu739@gatech.edu::65442848-d633-4f54-9d5b-60201b2defb1" providerId="AD" clId="Web-{1FDD37DB-D8DD-41C5-B508-4D26EBE4769F}" dt="2023-11-27T02:54:16.897" v="367" actId="1076"/>
          <ac:spMkLst>
            <pc:docMk/>
            <pc:sldMk cId="3444586068" sldId="320"/>
            <ac:spMk id="3" creationId="{4361FB7E-4AC4-2129-7E31-5F545D5EAFE0}"/>
          </ac:spMkLst>
        </pc:spChg>
        <pc:spChg chg="add mod">
          <ac:chgData name="Lu, Yang" userId="S::ylu739@gatech.edu::65442848-d633-4f54-9d5b-60201b2defb1" providerId="AD" clId="Web-{1FDD37DB-D8DD-41C5-B508-4D26EBE4769F}" dt="2023-11-27T02:54:48.696" v="379" actId="1076"/>
          <ac:spMkLst>
            <pc:docMk/>
            <pc:sldMk cId="3444586068" sldId="320"/>
            <ac:spMk id="4" creationId="{E9E173A6-5231-9EAA-BB8B-146F4B6D4ACB}"/>
          </ac:spMkLst>
        </pc:spChg>
        <pc:picChg chg="mod">
          <ac:chgData name="Lu, Yang" userId="S::ylu739@gatech.edu::65442848-d633-4f54-9d5b-60201b2defb1" providerId="AD" clId="Web-{1FDD37DB-D8DD-41C5-B508-4D26EBE4769F}" dt="2023-11-27T02:52:45.234" v="354" actId="1076"/>
          <ac:picMkLst>
            <pc:docMk/>
            <pc:sldMk cId="3444586068" sldId="320"/>
            <ac:picMk id="9" creationId="{D166A9BC-19FC-D0F5-F910-25D459719BDE}"/>
          </ac:picMkLst>
        </pc:picChg>
        <pc:picChg chg="mod">
          <ac:chgData name="Lu, Yang" userId="S::ylu739@gatech.edu::65442848-d633-4f54-9d5b-60201b2defb1" providerId="AD" clId="Web-{1FDD37DB-D8DD-41C5-B508-4D26EBE4769F}" dt="2023-11-27T02:54:26.523" v="370" actId="1076"/>
          <ac:picMkLst>
            <pc:docMk/>
            <pc:sldMk cId="3444586068" sldId="320"/>
            <ac:picMk id="10" creationId="{965E17A2-FD20-4684-8C1E-31DFC63F9152}"/>
          </ac:picMkLst>
        </pc:picChg>
      </pc:sldChg>
      <pc:sldChg chg="modSp">
        <pc:chgData name="Lu, Yang" userId="S::ylu739@gatech.edu::65442848-d633-4f54-9d5b-60201b2defb1" providerId="AD" clId="Web-{1FDD37DB-D8DD-41C5-B508-4D26EBE4769F}" dt="2023-11-27T02:57:11.709" v="410"/>
        <pc:sldMkLst>
          <pc:docMk/>
          <pc:sldMk cId="2104194691" sldId="321"/>
        </pc:sldMkLst>
        <pc:spChg chg="mod">
          <ac:chgData name="Lu, Yang" userId="S::ylu739@gatech.edu::65442848-d633-4f54-9d5b-60201b2defb1" providerId="AD" clId="Web-{1FDD37DB-D8DD-41C5-B508-4D26EBE4769F}" dt="2023-11-27T02:56:30.488" v="401" actId="1076"/>
          <ac:spMkLst>
            <pc:docMk/>
            <pc:sldMk cId="2104194691" sldId="321"/>
            <ac:spMk id="5" creationId="{69EB03D6-DFAF-E148-A1A8-136EA43635BE}"/>
          </ac:spMkLst>
        </pc:spChg>
        <pc:graphicFrameChg chg="modGraphic">
          <ac:chgData name="Lu, Yang" userId="S::ylu739@gatech.edu::65442848-d633-4f54-9d5b-60201b2defb1" providerId="AD" clId="Web-{1FDD37DB-D8DD-41C5-B508-4D26EBE4769F}" dt="2023-11-27T02:56:26.441" v="400"/>
          <ac:graphicFrameMkLst>
            <pc:docMk/>
            <pc:sldMk cId="2104194691" sldId="321"/>
            <ac:graphicFrameMk id="9" creationId="{C8475612-17CB-2DD5-EE24-606DBD1F81FC}"/>
          </ac:graphicFrameMkLst>
        </pc:graphicFrameChg>
        <pc:graphicFrameChg chg="mod modGraphic">
          <ac:chgData name="Lu, Yang" userId="S::ylu739@gatech.edu::65442848-d633-4f54-9d5b-60201b2defb1" providerId="AD" clId="Web-{1FDD37DB-D8DD-41C5-B508-4D26EBE4769F}" dt="2023-11-27T02:57:11.709" v="410"/>
          <ac:graphicFrameMkLst>
            <pc:docMk/>
            <pc:sldMk cId="2104194691" sldId="321"/>
            <ac:graphicFrameMk id="12" creationId="{013C8491-AAC0-8413-8B33-5F4AA494E043}"/>
          </ac:graphicFrameMkLst>
        </pc:graphicFrameChg>
      </pc:sldChg>
      <pc:sldChg chg="addSp modSp">
        <pc:chgData name="Lu, Yang" userId="S::ylu739@gatech.edu::65442848-d633-4f54-9d5b-60201b2defb1" providerId="AD" clId="Web-{1FDD37DB-D8DD-41C5-B508-4D26EBE4769F}" dt="2023-11-27T02:55:16.667" v="389" actId="1076"/>
        <pc:sldMkLst>
          <pc:docMk/>
          <pc:sldMk cId="1061790727" sldId="322"/>
        </pc:sldMkLst>
        <pc:spChg chg="add">
          <ac:chgData name="Lu, Yang" userId="S::ylu739@gatech.edu::65442848-d633-4f54-9d5b-60201b2defb1" providerId="AD" clId="Web-{1FDD37DB-D8DD-41C5-B508-4D26EBE4769F}" dt="2023-11-27T02:54:59.041" v="380"/>
          <ac:spMkLst>
            <pc:docMk/>
            <pc:sldMk cId="1061790727" sldId="322"/>
            <ac:spMk id="4" creationId="{3E473668-925B-FAA0-2A48-528A352287C0}"/>
          </ac:spMkLst>
        </pc:spChg>
        <pc:spChg chg="add">
          <ac:chgData name="Lu, Yang" userId="S::ylu739@gatech.edu::65442848-d633-4f54-9d5b-60201b2defb1" providerId="AD" clId="Web-{1FDD37DB-D8DD-41C5-B508-4D26EBE4769F}" dt="2023-11-27T02:54:59.056" v="381"/>
          <ac:spMkLst>
            <pc:docMk/>
            <pc:sldMk cId="1061790727" sldId="322"/>
            <ac:spMk id="6" creationId="{866A9511-C83C-F8A1-73F9-0B2181B5C63D}"/>
          </ac:spMkLst>
        </pc:spChg>
        <pc:picChg chg="mod">
          <ac:chgData name="Lu, Yang" userId="S::ylu739@gatech.edu::65442848-d633-4f54-9d5b-60201b2defb1" providerId="AD" clId="Web-{1FDD37DB-D8DD-41C5-B508-4D26EBE4769F}" dt="2023-11-27T02:55:06.557" v="386" actId="1076"/>
          <ac:picMkLst>
            <pc:docMk/>
            <pc:sldMk cId="1061790727" sldId="322"/>
            <ac:picMk id="8" creationId="{65C424E9-62AA-AAD8-8CD1-86989E1511B1}"/>
          </ac:picMkLst>
        </pc:picChg>
        <pc:picChg chg="mod">
          <ac:chgData name="Lu, Yang" userId="S::ylu739@gatech.edu::65442848-d633-4f54-9d5b-60201b2defb1" providerId="AD" clId="Web-{1FDD37DB-D8DD-41C5-B508-4D26EBE4769F}" dt="2023-11-27T02:55:16.667" v="389" actId="1076"/>
          <ac:picMkLst>
            <pc:docMk/>
            <pc:sldMk cId="1061790727" sldId="322"/>
            <ac:picMk id="9" creationId="{03BF5611-1D20-8A64-114B-B5241E76473F}"/>
          </ac:picMkLst>
        </pc:picChg>
      </pc:sldChg>
      <pc:sldChg chg="addSp modSp">
        <pc:chgData name="Lu, Yang" userId="S::ylu739@gatech.edu::65442848-d633-4f54-9d5b-60201b2defb1" providerId="AD" clId="Web-{1FDD37DB-D8DD-41C5-B508-4D26EBE4769F}" dt="2023-11-27T02:55:51.516" v="399" actId="1076"/>
        <pc:sldMkLst>
          <pc:docMk/>
          <pc:sldMk cId="3521300644" sldId="323"/>
        </pc:sldMkLst>
        <pc:spChg chg="add">
          <ac:chgData name="Lu, Yang" userId="S::ylu739@gatech.edu::65442848-d633-4f54-9d5b-60201b2defb1" providerId="AD" clId="Web-{1FDD37DB-D8DD-41C5-B508-4D26EBE4769F}" dt="2023-11-27T02:55:01.697" v="382"/>
          <ac:spMkLst>
            <pc:docMk/>
            <pc:sldMk cId="3521300644" sldId="323"/>
            <ac:spMk id="4" creationId="{197D684B-9C9D-3338-8269-9F77D1B5D3E7}"/>
          </ac:spMkLst>
        </pc:spChg>
        <pc:spChg chg="add">
          <ac:chgData name="Lu, Yang" userId="S::ylu739@gatech.edu::65442848-d633-4f54-9d5b-60201b2defb1" providerId="AD" clId="Web-{1FDD37DB-D8DD-41C5-B508-4D26EBE4769F}" dt="2023-11-27T02:55:01.713" v="383"/>
          <ac:spMkLst>
            <pc:docMk/>
            <pc:sldMk cId="3521300644" sldId="323"/>
            <ac:spMk id="6" creationId="{A35416BB-5D7F-BA07-D32F-78E7A0E32DCE}"/>
          </ac:spMkLst>
        </pc:spChg>
        <pc:picChg chg="mod">
          <ac:chgData name="Lu, Yang" userId="S::ylu739@gatech.edu::65442848-d633-4f54-9d5b-60201b2defb1" providerId="AD" clId="Web-{1FDD37DB-D8DD-41C5-B508-4D26EBE4769F}" dt="2023-11-27T02:55:24.542" v="390" actId="1076"/>
          <ac:picMkLst>
            <pc:docMk/>
            <pc:sldMk cId="3521300644" sldId="323"/>
            <ac:picMk id="8" creationId="{6BA0F0CB-D5B8-9564-08C3-8D490806C014}"/>
          </ac:picMkLst>
        </pc:picChg>
        <pc:picChg chg="mod">
          <ac:chgData name="Lu, Yang" userId="S::ylu739@gatech.edu::65442848-d633-4f54-9d5b-60201b2defb1" providerId="AD" clId="Web-{1FDD37DB-D8DD-41C5-B508-4D26EBE4769F}" dt="2023-11-27T02:55:51.516" v="399" actId="1076"/>
          <ac:picMkLst>
            <pc:docMk/>
            <pc:sldMk cId="3521300644" sldId="323"/>
            <ac:picMk id="9" creationId="{C1A4E47B-DB69-9D9D-ADA7-CC0E78A86AF1}"/>
          </ac:picMkLst>
        </pc:picChg>
      </pc:sldChg>
      <pc:sldChg chg="addSp modSp">
        <pc:chgData name="Lu, Yang" userId="S::ylu739@gatech.edu::65442848-d633-4f54-9d5b-60201b2defb1" providerId="AD" clId="Web-{1FDD37DB-D8DD-41C5-B508-4D26EBE4769F}" dt="2023-11-27T02:55:40.265" v="397" actId="1076"/>
        <pc:sldMkLst>
          <pc:docMk/>
          <pc:sldMk cId="2072575088" sldId="324"/>
        </pc:sldMkLst>
        <pc:spChg chg="add">
          <ac:chgData name="Lu, Yang" userId="S::ylu739@gatech.edu::65442848-d633-4f54-9d5b-60201b2defb1" providerId="AD" clId="Web-{1FDD37DB-D8DD-41C5-B508-4D26EBE4769F}" dt="2023-11-27T02:55:03.103" v="384"/>
          <ac:spMkLst>
            <pc:docMk/>
            <pc:sldMk cId="2072575088" sldId="324"/>
            <ac:spMk id="4" creationId="{0425AF94-0CEC-D337-413A-19DA5843CD6B}"/>
          </ac:spMkLst>
        </pc:spChg>
        <pc:spChg chg="add">
          <ac:chgData name="Lu, Yang" userId="S::ylu739@gatech.edu::65442848-d633-4f54-9d5b-60201b2defb1" providerId="AD" clId="Web-{1FDD37DB-D8DD-41C5-B508-4D26EBE4769F}" dt="2023-11-27T02:55:03.103" v="385"/>
          <ac:spMkLst>
            <pc:docMk/>
            <pc:sldMk cId="2072575088" sldId="324"/>
            <ac:spMk id="6" creationId="{B995C163-E341-4B9C-72A1-6F782177CB4B}"/>
          </ac:spMkLst>
        </pc:spChg>
        <pc:picChg chg="mod">
          <ac:chgData name="Lu, Yang" userId="S::ylu739@gatech.edu::65442848-d633-4f54-9d5b-60201b2defb1" providerId="AD" clId="Web-{1FDD37DB-D8DD-41C5-B508-4D26EBE4769F}" dt="2023-11-27T02:55:40.265" v="397" actId="1076"/>
          <ac:picMkLst>
            <pc:docMk/>
            <pc:sldMk cId="2072575088" sldId="324"/>
            <ac:picMk id="8" creationId="{0267A3D7-2630-861E-2197-AA93B776737C}"/>
          </ac:picMkLst>
        </pc:picChg>
        <pc:picChg chg="mod">
          <ac:chgData name="Lu, Yang" userId="S::ylu739@gatech.edu::65442848-d633-4f54-9d5b-60201b2defb1" providerId="AD" clId="Web-{1FDD37DB-D8DD-41C5-B508-4D26EBE4769F}" dt="2023-11-27T02:55:37.625" v="396" actId="1076"/>
          <ac:picMkLst>
            <pc:docMk/>
            <pc:sldMk cId="2072575088" sldId="324"/>
            <ac:picMk id="9" creationId="{AC191672-CB72-5041-2B9A-FE170C4FB228}"/>
          </ac:picMkLst>
        </pc:picChg>
      </pc:sldChg>
      <pc:sldChg chg="addSp delSp modSp modNotes">
        <pc:chgData name="Lu, Yang" userId="S::ylu739@gatech.edu::65442848-d633-4f54-9d5b-60201b2defb1" providerId="AD" clId="Web-{1FDD37DB-D8DD-41C5-B508-4D26EBE4769F}" dt="2023-11-27T07:15:07.048" v="897" actId="20577"/>
        <pc:sldMkLst>
          <pc:docMk/>
          <pc:sldMk cId="4099150962" sldId="325"/>
        </pc:sldMkLst>
        <pc:spChg chg="del">
          <ac:chgData name="Lu, Yang" userId="S::ylu739@gatech.edu::65442848-d633-4f54-9d5b-60201b2defb1" providerId="AD" clId="Web-{1FDD37DB-D8DD-41C5-B508-4D26EBE4769F}" dt="2023-11-27T02:34:48.126" v="296"/>
          <ac:spMkLst>
            <pc:docMk/>
            <pc:sldMk cId="4099150962" sldId="325"/>
            <ac:spMk id="3" creationId="{73C46076-F356-B61B-2AB9-2958F9748F49}"/>
          </ac:spMkLst>
        </pc:spChg>
        <pc:spChg chg="add mod">
          <ac:chgData name="Lu, Yang" userId="S::ylu739@gatech.edu::65442848-d633-4f54-9d5b-60201b2defb1" providerId="AD" clId="Web-{1FDD37DB-D8DD-41C5-B508-4D26EBE4769F}" dt="2023-11-27T07:15:07.048" v="897" actId="20577"/>
          <ac:spMkLst>
            <pc:docMk/>
            <pc:sldMk cId="4099150962" sldId="325"/>
            <ac:spMk id="3" creationId="{B79D8AC4-C711-1DF2-DBD7-ABCD52037186}"/>
          </ac:spMkLst>
        </pc:spChg>
        <pc:spChg chg="del">
          <ac:chgData name="Lu, Yang" userId="S::ylu739@gatech.edu::65442848-d633-4f54-9d5b-60201b2defb1" providerId="AD" clId="Web-{1FDD37DB-D8DD-41C5-B508-4D26EBE4769F}" dt="2023-11-27T02:34:51.360" v="298"/>
          <ac:spMkLst>
            <pc:docMk/>
            <pc:sldMk cId="4099150962" sldId="325"/>
            <ac:spMk id="4" creationId="{1BDAC76F-28B1-92C8-D86B-09F0212CB7D9}"/>
          </ac:spMkLst>
        </pc:spChg>
        <pc:picChg chg="add mod ord">
          <ac:chgData name="Lu, Yang" userId="S::ylu739@gatech.edu::65442848-d633-4f54-9d5b-60201b2defb1" providerId="AD" clId="Web-{1FDD37DB-D8DD-41C5-B508-4D26EBE4769F}" dt="2023-11-27T07:08:38.394" v="876" actId="1076"/>
          <ac:picMkLst>
            <pc:docMk/>
            <pc:sldMk cId="4099150962" sldId="325"/>
            <ac:picMk id="5" creationId="{3634BB13-B181-57C1-AE51-91F19513DB55}"/>
          </ac:picMkLst>
        </pc:picChg>
      </pc:sldChg>
      <pc:sldChg chg="addSp delSp modSp ord">
        <pc:chgData name="Lu, Yang" userId="S::ylu739@gatech.edu::65442848-d633-4f54-9d5b-60201b2defb1" providerId="AD" clId="Web-{1FDD37DB-D8DD-41C5-B508-4D26EBE4769F}" dt="2023-11-27T06:58:29.530" v="875" actId="14100"/>
        <pc:sldMkLst>
          <pc:docMk/>
          <pc:sldMk cId="1383087197" sldId="330"/>
        </pc:sldMkLst>
        <pc:spChg chg="del">
          <ac:chgData name="Lu, Yang" userId="S::ylu739@gatech.edu::65442848-d633-4f54-9d5b-60201b2defb1" providerId="AD" clId="Web-{1FDD37DB-D8DD-41C5-B508-4D26EBE4769F}" dt="2023-11-27T02:39:02.597" v="315"/>
          <ac:spMkLst>
            <pc:docMk/>
            <pc:sldMk cId="1383087197" sldId="330"/>
            <ac:spMk id="3" creationId="{4885F046-0CC9-8D0E-3D0D-C71B304051C8}"/>
          </ac:spMkLst>
        </pc:spChg>
        <pc:spChg chg="del">
          <ac:chgData name="Lu, Yang" userId="S::ylu739@gatech.edu::65442848-d633-4f54-9d5b-60201b2defb1" providerId="AD" clId="Web-{1FDD37DB-D8DD-41C5-B508-4D26EBE4769F}" dt="2023-11-27T02:39:01.753" v="314"/>
          <ac:spMkLst>
            <pc:docMk/>
            <pc:sldMk cId="1383087197" sldId="330"/>
            <ac:spMk id="4" creationId="{A905EE1D-C337-CB79-2DDF-AE191BBDD954}"/>
          </ac:spMkLst>
        </pc:spChg>
        <pc:picChg chg="add mod modCrop">
          <ac:chgData name="Lu, Yang" userId="S::ylu739@gatech.edu::65442848-d633-4f54-9d5b-60201b2defb1" providerId="AD" clId="Web-{1FDD37DB-D8DD-41C5-B508-4D26EBE4769F}" dt="2023-11-27T06:58:29.530" v="875" actId="14100"/>
          <ac:picMkLst>
            <pc:docMk/>
            <pc:sldMk cId="1383087197" sldId="330"/>
            <ac:picMk id="5" creationId="{639B45AA-4136-50C0-1BCE-73C1063C9279}"/>
          </ac:picMkLst>
        </pc:picChg>
      </pc:sldChg>
      <pc:sldChg chg="ord">
        <pc:chgData name="Lu, Yang" userId="S::ylu739@gatech.edu::65442848-d633-4f54-9d5b-60201b2defb1" providerId="AD" clId="Web-{1FDD37DB-D8DD-41C5-B508-4D26EBE4769F}" dt="2023-11-26T23:04:15.798" v="162"/>
        <pc:sldMkLst>
          <pc:docMk/>
          <pc:sldMk cId="2045764209" sldId="333"/>
        </pc:sldMkLst>
      </pc:sldChg>
      <pc:sldChg chg="addSp delSp modSp new ord modNotes">
        <pc:chgData name="Lu, Yang" userId="S::ylu739@gatech.edu::65442848-d633-4f54-9d5b-60201b2defb1" providerId="AD" clId="Web-{1FDD37DB-D8DD-41C5-B508-4D26EBE4769F}" dt="2023-11-27T06:44:58.019" v="839"/>
        <pc:sldMkLst>
          <pc:docMk/>
          <pc:sldMk cId="1298191405" sldId="334"/>
        </pc:sldMkLst>
        <pc:spChg chg="mod">
          <ac:chgData name="Lu, Yang" userId="S::ylu739@gatech.edu::65442848-d633-4f54-9d5b-60201b2defb1" providerId="AD" clId="Web-{1FDD37DB-D8DD-41C5-B508-4D26EBE4769F}" dt="2023-11-26T21:15:22.807" v="27" actId="20577"/>
          <ac:spMkLst>
            <pc:docMk/>
            <pc:sldMk cId="1298191405" sldId="334"/>
            <ac:spMk id="2" creationId="{87C851A5-2514-4B3A-81CD-428A573CD9EC}"/>
          </ac:spMkLst>
        </pc:spChg>
        <pc:spChg chg="del">
          <ac:chgData name="Lu, Yang" userId="S::ylu739@gatech.edu::65442848-d633-4f54-9d5b-60201b2defb1" providerId="AD" clId="Web-{1FDD37DB-D8DD-41C5-B508-4D26EBE4769F}" dt="2023-11-26T21:14:08.836" v="4"/>
          <ac:spMkLst>
            <pc:docMk/>
            <pc:sldMk cId="1298191405" sldId="334"/>
            <ac:spMk id="3" creationId="{69E3EA21-16E2-F28D-3057-5B1D8C62D6C4}"/>
          </ac:spMkLst>
        </pc:spChg>
        <pc:spChg chg="del">
          <ac:chgData name="Lu, Yang" userId="S::ylu739@gatech.edu::65442848-d633-4f54-9d5b-60201b2defb1" providerId="AD" clId="Web-{1FDD37DB-D8DD-41C5-B508-4D26EBE4769F}" dt="2023-11-26T21:14:28.228" v="7"/>
          <ac:spMkLst>
            <pc:docMk/>
            <pc:sldMk cId="1298191405" sldId="334"/>
            <ac:spMk id="4" creationId="{33459B73-CA97-F7E9-AFBD-BE4EF4EB6F36}"/>
          </ac:spMkLst>
        </pc:spChg>
        <pc:spChg chg="add mod">
          <ac:chgData name="Lu, Yang" userId="S::ylu739@gatech.edu::65442848-d633-4f54-9d5b-60201b2defb1" providerId="AD" clId="Web-{1FDD37DB-D8DD-41C5-B508-4D26EBE4769F}" dt="2023-11-27T06:03:22.608" v="555" actId="1076"/>
          <ac:spMkLst>
            <pc:docMk/>
            <pc:sldMk cId="1298191405" sldId="334"/>
            <ac:spMk id="4" creationId="{97302FA8-7E98-9B39-0B56-1577D1A01FB3}"/>
          </ac:spMkLst>
        </pc:spChg>
        <pc:spChg chg="add mod">
          <ac:chgData name="Lu, Yang" userId="S::ylu739@gatech.edu::65442848-d633-4f54-9d5b-60201b2defb1" providerId="AD" clId="Web-{1FDD37DB-D8DD-41C5-B508-4D26EBE4769F}" dt="2023-11-27T06:03:30.749" v="556" actId="1076"/>
          <ac:spMkLst>
            <pc:docMk/>
            <pc:sldMk cId="1298191405" sldId="334"/>
            <ac:spMk id="5" creationId="{C14A3E32-744E-BE1B-EACD-ED043B3DDF05}"/>
          </ac:spMkLst>
        </pc:spChg>
        <pc:spChg chg="add del mod">
          <ac:chgData name="Lu, Yang" userId="S::ylu739@gatech.edu::65442848-d633-4f54-9d5b-60201b2defb1" providerId="AD" clId="Web-{1FDD37DB-D8DD-41C5-B508-4D26EBE4769F}" dt="2023-11-27T03:44:10.975" v="455"/>
          <ac:spMkLst>
            <pc:docMk/>
            <pc:sldMk cId="1298191405" sldId="334"/>
            <ac:spMk id="5" creationId="{EC5ABD44-9B71-754B-337A-655F7661F3A5}"/>
          </ac:spMkLst>
        </pc:spChg>
        <pc:spChg chg="add del mod">
          <ac:chgData name="Lu, Yang" userId="S::ylu739@gatech.edu::65442848-d633-4f54-9d5b-60201b2defb1" providerId="AD" clId="Web-{1FDD37DB-D8DD-41C5-B508-4D26EBE4769F}" dt="2023-11-26T21:14:40.618" v="9"/>
          <ac:spMkLst>
            <pc:docMk/>
            <pc:sldMk cId="1298191405" sldId="334"/>
            <ac:spMk id="8" creationId="{98057FE5-5AE0-8F12-BC64-9855189CD83A}"/>
          </ac:spMkLst>
        </pc:spChg>
        <pc:spChg chg="add del mod">
          <ac:chgData name="Lu, Yang" userId="S::ylu739@gatech.edu::65442848-d633-4f54-9d5b-60201b2defb1" providerId="AD" clId="Web-{1FDD37DB-D8DD-41C5-B508-4D26EBE4769F}" dt="2023-11-27T06:03:36.109" v="557"/>
          <ac:spMkLst>
            <pc:docMk/>
            <pc:sldMk cId="1298191405" sldId="334"/>
            <ac:spMk id="11" creationId="{4150AF06-FCE2-15E0-20D6-A06FB41A98C1}"/>
          </ac:spMkLst>
        </pc:spChg>
        <pc:spChg chg="add del mod">
          <ac:chgData name="Lu, Yang" userId="S::ylu739@gatech.edu::65442848-d633-4f54-9d5b-60201b2defb1" providerId="AD" clId="Web-{1FDD37DB-D8DD-41C5-B508-4D26EBE4769F}" dt="2023-11-26T21:15:49.949" v="29"/>
          <ac:spMkLst>
            <pc:docMk/>
            <pc:sldMk cId="1298191405" sldId="334"/>
            <ac:spMk id="11" creationId="{6630477D-A836-264B-C590-EED56C3BA2FD}"/>
          </ac:spMkLst>
        </pc:spChg>
        <pc:spChg chg="add mod">
          <ac:chgData name="Lu, Yang" userId="S::ylu739@gatech.edu::65442848-d633-4f54-9d5b-60201b2defb1" providerId="AD" clId="Web-{1FDD37DB-D8DD-41C5-B508-4D26EBE4769F}" dt="2023-11-27T06:10:36.185" v="626"/>
          <ac:spMkLst>
            <pc:docMk/>
            <pc:sldMk cId="1298191405" sldId="334"/>
            <ac:spMk id="13" creationId="{1A38B73C-5EAA-2667-434F-F935EC2C8876}"/>
          </ac:spMkLst>
        </pc:spChg>
        <pc:spChg chg="add del mod">
          <ac:chgData name="Lu, Yang" userId="S::ylu739@gatech.edu::65442848-d633-4f54-9d5b-60201b2defb1" providerId="AD" clId="Web-{1FDD37DB-D8DD-41C5-B508-4D26EBE4769F}" dt="2023-11-26T21:15:03.010" v="18"/>
          <ac:spMkLst>
            <pc:docMk/>
            <pc:sldMk cId="1298191405" sldId="334"/>
            <ac:spMk id="13" creationId="{AD25184D-AE15-E1A9-7F35-A4E4BFFA57A0}"/>
          </ac:spMkLst>
        </pc:spChg>
        <pc:spChg chg="add mod">
          <ac:chgData name="Lu, Yang" userId="S::ylu739@gatech.edu::65442848-d633-4f54-9d5b-60201b2defb1" providerId="AD" clId="Web-{1FDD37DB-D8DD-41C5-B508-4D26EBE4769F}" dt="2023-11-27T06:11:41" v="640" actId="20577"/>
          <ac:spMkLst>
            <pc:docMk/>
            <pc:sldMk cId="1298191405" sldId="334"/>
            <ac:spMk id="16" creationId="{4B245186-9FD5-2C6B-12D1-D9D5A670B186}"/>
          </ac:spMkLst>
        </pc:spChg>
        <pc:spChg chg="add del mod">
          <ac:chgData name="Lu, Yang" userId="S::ylu739@gatech.edu::65442848-d633-4f54-9d5b-60201b2defb1" providerId="AD" clId="Web-{1FDD37DB-D8DD-41C5-B508-4D26EBE4769F}" dt="2023-11-26T21:16:28.450" v="36"/>
          <ac:spMkLst>
            <pc:docMk/>
            <pc:sldMk cId="1298191405" sldId="334"/>
            <ac:spMk id="16" creationId="{795602F1-45CD-37A5-0B43-DDEBCE20EC89}"/>
          </ac:spMkLst>
        </pc:spChg>
        <pc:spChg chg="add mod">
          <ac:chgData name="Lu, Yang" userId="S::ylu739@gatech.edu::65442848-d633-4f54-9d5b-60201b2defb1" providerId="AD" clId="Web-{1FDD37DB-D8DD-41C5-B508-4D26EBE4769F}" dt="2023-11-27T06:12:46.408" v="655" actId="1076"/>
          <ac:spMkLst>
            <pc:docMk/>
            <pc:sldMk cId="1298191405" sldId="334"/>
            <ac:spMk id="19" creationId="{BD9A2AA6-1702-370A-C8CE-4F8ABCD59D1F}"/>
          </ac:spMkLst>
        </pc:spChg>
        <pc:grpChg chg="add mod">
          <ac:chgData name="Lu, Yang" userId="S::ylu739@gatech.edu::65442848-d633-4f54-9d5b-60201b2defb1" providerId="AD" clId="Web-{1FDD37DB-D8DD-41C5-B508-4D26EBE4769F}" dt="2023-11-27T06:03:49.078" v="560" actId="1076"/>
          <ac:grpSpMkLst>
            <pc:docMk/>
            <pc:sldMk cId="1298191405" sldId="334"/>
            <ac:grpSpMk id="8" creationId="{E69BFC0E-589D-E0E1-698D-94EFAC6F151F}"/>
          </ac:grpSpMkLst>
        </pc:grpChg>
        <pc:picChg chg="add mod">
          <ac:chgData name="Lu, Yang" userId="S::ylu739@gatech.edu::65442848-d633-4f54-9d5b-60201b2defb1" providerId="AD" clId="Web-{1FDD37DB-D8DD-41C5-B508-4D26EBE4769F}" dt="2023-11-27T02:46:07.565" v="331" actId="1076"/>
          <ac:picMkLst>
            <pc:docMk/>
            <pc:sldMk cId="1298191405" sldId="334"/>
            <ac:picMk id="3" creationId="{4E8F11D8-8E2F-4743-777B-B1FA04102AAD}"/>
          </ac:picMkLst>
        </pc:picChg>
        <pc:picChg chg="add del mod ord">
          <ac:chgData name="Lu, Yang" userId="S::ylu739@gatech.edu::65442848-d633-4f54-9d5b-60201b2defb1" providerId="AD" clId="Web-{1FDD37DB-D8DD-41C5-B508-4D26EBE4769F}" dt="2023-11-26T21:14:38.993" v="8"/>
          <ac:picMkLst>
            <pc:docMk/>
            <pc:sldMk cId="1298191405" sldId="334"/>
            <ac:picMk id="5" creationId="{681C2EE7-625B-F3EA-63CC-A72E7F2D3A29}"/>
          </ac:picMkLst>
        </pc:picChg>
        <pc:picChg chg="add mod">
          <ac:chgData name="Lu, Yang" userId="S::ylu739@gatech.edu::65442848-d633-4f54-9d5b-60201b2defb1" providerId="AD" clId="Web-{1FDD37DB-D8DD-41C5-B508-4D26EBE4769F}" dt="2023-11-27T05:50:21.114" v="523" actId="1076"/>
          <ac:picMkLst>
            <pc:docMk/>
            <pc:sldMk cId="1298191405" sldId="334"/>
            <ac:picMk id="6" creationId="{4091BCEE-6FEF-B549-A489-4D51B4C8105C}"/>
          </ac:picMkLst>
        </pc:picChg>
        <pc:picChg chg="add del mod ord">
          <ac:chgData name="Lu, Yang" userId="S::ylu739@gatech.edu::65442848-d633-4f54-9d5b-60201b2defb1" providerId="AD" clId="Web-{1FDD37DB-D8DD-41C5-B508-4D26EBE4769F}" dt="2023-11-26T21:14:56.635" v="16"/>
          <ac:picMkLst>
            <pc:docMk/>
            <pc:sldMk cId="1298191405" sldId="334"/>
            <ac:picMk id="6" creationId="{A593C56F-158D-6234-D7A2-9FE27715B7AB}"/>
          </ac:picMkLst>
        </pc:picChg>
        <pc:picChg chg="add mod ord">
          <ac:chgData name="Lu, Yang" userId="S::ylu739@gatech.edu::65442848-d633-4f54-9d5b-60201b2defb1" providerId="AD" clId="Web-{1FDD37DB-D8DD-41C5-B508-4D26EBE4769F}" dt="2023-11-27T05:50:05.144" v="521"/>
          <ac:picMkLst>
            <pc:docMk/>
            <pc:sldMk cId="1298191405" sldId="334"/>
            <ac:picMk id="7" creationId="{01193FE2-E5AD-DB72-ACB9-5C1A394FFE94}"/>
          </ac:picMkLst>
        </pc:picChg>
        <pc:picChg chg="add del mod ord">
          <ac:chgData name="Lu, Yang" userId="S::ylu739@gatech.edu::65442848-d633-4f54-9d5b-60201b2defb1" providerId="AD" clId="Web-{1FDD37DB-D8DD-41C5-B508-4D26EBE4769F}" dt="2023-11-27T06:03:14.217" v="553" actId="1076"/>
          <ac:picMkLst>
            <pc:docMk/>
            <pc:sldMk cId="1298191405" sldId="334"/>
            <ac:picMk id="9" creationId="{508D8C8F-B139-CAD3-E6AF-BEE3833CBDCF}"/>
          </ac:picMkLst>
        </pc:picChg>
        <pc:picChg chg="add del mod ord">
          <ac:chgData name="Lu, Yang" userId="S::ylu739@gatech.edu::65442848-d633-4f54-9d5b-60201b2defb1" providerId="AD" clId="Web-{1FDD37DB-D8DD-41C5-B508-4D26EBE4769F}" dt="2023-11-26T21:16:27.247" v="35"/>
          <ac:picMkLst>
            <pc:docMk/>
            <pc:sldMk cId="1298191405" sldId="334"/>
            <ac:picMk id="14" creationId="{AFCF35BE-7E69-3D60-3518-BD6C1B7CF501}"/>
          </ac:picMkLst>
        </pc:picChg>
        <pc:picChg chg="add del mod ord">
          <ac:chgData name="Lu, Yang" userId="S::ylu739@gatech.edu::65442848-d633-4f54-9d5b-60201b2defb1" providerId="AD" clId="Web-{1FDD37DB-D8DD-41C5-B508-4D26EBE4769F}" dt="2023-11-27T06:01:38.886" v="529"/>
          <ac:picMkLst>
            <pc:docMk/>
            <pc:sldMk cId="1298191405" sldId="334"/>
            <ac:picMk id="17" creationId="{DE724C1B-DD76-6745-2662-D6B113AFDCD9}"/>
          </ac:picMkLst>
        </pc:picChg>
        <pc:picChg chg="add del mod">
          <ac:chgData name="Lu, Yang" userId="S::ylu739@gatech.edu::65442848-d633-4f54-9d5b-60201b2defb1" providerId="AD" clId="Web-{1FDD37DB-D8DD-41C5-B508-4D26EBE4769F}" dt="2023-11-26T21:30:26.975" v="84"/>
          <ac:picMkLst>
            <pc:docMk/>
            <pc:sldMk cId="1298191405" sldId="334"/>
            <ac:picMk id="18" creationId="{C239A4CF-94F9-98E3-04C5-9FEB0380C428}"/>
          </ac:picMkLst>
        </pc:picChg>
        <pc:picChg chg="add del mod">
          <ac:chgData name="Lu, Yang" userId="S::ylu739@gatech.edu::65442848-d633-4f54-9d5b-60201b2defb1" providerId="AD" clId="Web-{1FDD37DB-D8DD-41C5-B508-4D26EBE4769F}" dt="2023-11-26T21:30:27.615" v="85"/>
          <ac:picMkLst>
            <pc:docMk/>
            <pc:sldMk cId="1298191405" sldId="334"/>
            <ac:picMk id="19" creationId="{8591FDAF-C7DF-08EE-2A55-89B7680AB2C8}"/>
          </ac:picMkLst>
        </pc:picChg>
        <pc:picChg chg="add del mod">
          <ac:chgData name="Lu, Yang" userId="S::ylu739@gatech.edu::65442848-d633-4f54-9d5b-60201b2defb1" providerId="AD" clId="Web-{1FDD37DB-D8DD-41C5-B508-4D26EBE4769F}" dt="2023-11-26T21:30:28.318" v="86"/>
          <ac:picMkLst>
            <pc:docMk/>
            <pc:sldMk cId="1298191405" sldId="334"/>
            <ac:picMk id="20" creationId="{ADC317F1-3280-A2FC-9E71-53187916A4EC}"/>
          </ac:picMkLst>
        </pc:picChg>
        <pc:picChg chg="add mod ord">
          <ac:chgData name="Lu, Yang" userId="S::ylu739@gatech.edu::65442848-d633-4f54-9d5b-60201b2defb1" providerId="AD" clId="Web-{1FDD37DB-D8DD-41C5-B508-4D26EBE4769F}" dt="2023-11-27T06:03:41.953" v="559" actId="1076"/>
          <ac:picMkLst>
            <pc:docMk/>
            <pc:sldMk cId="1298191405" sldId="334"/>
            <ac:picMk id="21" creationId="{E7156C67-A8EB-A7A9-4248-3CFE07ED5997}"/>
          </ac:picMkLst>
        </pc:picChg>
        <pc:cxnChg chg="add mod">
          <ac:chgData name="Lu, Yang" userId="S::ylu739@gatech.edu::65442848-d633-4f54-9d5b-60201b2defb1" providerId="AD" clId="Web-{1FDD37DB-D8DD-41C5-B508-4D26EBE4769F}" dt="2023-11-27T06:12:58.362" v="656" actId="14100"/>
          <ac:cxnSpMkLst>
            <pc:docMk/>
            <pc:sldMk cId="1298191405" sldId="334"/>
            <ac:cxnSpMk id="12" creationId="{707AB637-AD10-FA38-CB64-B48E6ED1F334}"/>
          </ac:cxnSpMkLst>
        </pc:cxnChg>
        <pc:cxnChg chg="add del mod">
          <ac:chgData name="Lu, Yang" userId="S::ylu739@gatech.edu::65442848-d633-4f54-9d5b-60201b2defb1" providerId="AD" clId="Web-{1FDD37DB-D8DD-41C5-B508-4D26EBE4769F}" dt="2023-11-27T06:11:07.796" v="632"/>
          <ac:cxnSpMkLst>
            <pc:docMk/>
            <pc:sldMk cId="1298191405" sldId="334"/>
            <ac:cxnSpMk id="14" creationId="{B8C9BF66-EFE7-CC9D-9FAA-569C5C0F052B}"/>
          </ac:cxnSpMkLst>
        </pc:cxnChg>
        <pc:cxnChg chg="add mod">
          <ac:chgData name="Lu, Yang" userId="S::ylu739@gatech.edu::65442848-d633-4f54-9d5b-60201b2defb1" providerId="AD" clId="Web-{1FDD37DB-D8DD-41C5-B508-4D26EBE4769F}" dt="2023-11-27T06:11:12.827" v="634" actId="14100"/>
          <ac:cxnSpMkLst>
            <pc:docMk/>
            <pc:sldMk cId="1298191405" sldId="334"/>
            <ac:cxnSpMk id="15" creationId="{1376072E-35C9-0A19-35C1-7526B8813583}"/>
          </ac:cxnSpMkLst>
        </pc:cxnChg>
        <pc:cxnChg chg="add mod">
          <ac:chgData name="Lu, Yang" userId="S::ylu739@gatech.edu::65442848-d633-4f54-9d5b-60201b2defb1" providerId="AD" clId="Web-{1FDD37DB-D8DD-41C5-B508-4D26EBE4769F}" dt="2023-11-27T06:12:43.846" v="654" actId="14100"/>
          <ac:cxnSpMkLst>
            <pc:docMk/>
            <pc:sldMk cId="1298191405" sldId="334"/>
            <ac:cxnSpMk id="18" creationId="{3A0F6B98-81E1-9FDD-CB32-B0531EB195F1}"/>
          </ac:cxnSpMkLst>
        </pc:cxnChg>
      </pc:sldChg>
      <pc:sldChg chg="addSp delSp modSp new del">
        <pc:chgData name="Lu, Yang" userId="S::ylu739@gatech.edu::65442848-d633-4f54-9d5b-60201b2defb1" providerId="AD" clId="Web-{1FDD37DB-D8DD-41C5-B508-4D26EBE4769F}" dt="2023-11-26T21:23:10.821" v="55"/>
        <pc:sldMkLst>
          <pc:docMk/>
          <pc:sldMk cId="1091048573" sldId="336"/>
        </pc:sldMkLst>
        <pc:spChg chg="del">
          <ac:chgData name="Lu, Yang" userId="S::ylu739@gatech.edu::65442848-d633-4f54-9d5b-60201b2defb1" providerId="AD" clId="Web-{1FDD37DB-D8DD-41C5-B508-4D26EBE4769F}" dt="2023-11-26T21:22:42.492" v="49"/>
          <ac:spMkLst>
            <pc:docMk/>
            <pc:sldMk cId="1091048573" sldId="336"/>
            <ac:spMk id="3" creationId="{70BB46F1-03FC-9F81-90D0-FFC28885E348}"/>
          </ac:spMkLst>
        </pc:spChg>
        <pc:spChg chg="del">
          <ac:chgData name="Lu, Yang" userId="S::ylu739@gatech.edu::65442848-d633-4f54-9d5b-60201b2defb1" providerId="AD" clId="Web-{1FDD37DB-D8DD-41C5-B508-4D26EBE4769F}" dt="2023-11-26T21:22:43.945" v="50"/>
          <ac:spMkLst>
            <pc:docMk/>
            <pc:sldMk cId="1091048573" sldId="336"/>
            <ac:spMk id="4" creationId="{1BDCA76B-7544-45CF-2AFF-17A8F5B42FF2}"/>
          </ac:spMkLst>
        </pc:spChg>
        <pc:picChg chg="add del mod">
          <ac:chgData name="Lu, Yang" userId="S::ylu739@gatech.edu::65442848-d633-4f54-9d5b-60201b2defb1" providerId="AD" clId="Web-{1FDD37DB-D8DD-41C5-B508-4D26EBE4769F}" dt="2023-11-26T21:22:53.992" v="54"/>
          <ac:picMkLst>
            <pc:docMk/>
            <pc:sldMk cId="1091048573" sldId="336"/>
            <ac:picMk id="5" creationId="{C4E8E36E-BC81-2D80-3CEC-E945E24FFAB1}"/>
          </ac:picMkLst>
        </pc:picChg>
      </pc:sldChg>
      <pc:sldChg chg="addSp delSp modSp new del">
        <pc:chgData name="Lu, Yang" userId="S::ylu739@gatech.edu::65442848-d633-4f54-9d5b-60201b2defb1" providerId="AD" clId="Web-{1FDD37DB-D8DD-41C5-B508-4D26EBE4769F}" dt="2023-11-26T21:45:57.255" v="95"/>
        <pc:sldMkLst>
          <pc:docMk/>
          <pc:sldMk cId="1620959684" sldId="336"/>
        </pc:sldMkLst>
        <pc:spChg chg="del">
          <ac:chgData name="Lu, Yang" userId="S::ylu739@gatech.edu::65442848-d633-4f54-9d5b-60201b2defb1" providerId="AD" clId="Web-{1FDD37DB-D8DD-41C5-B508-4D26EBE4769F}" dt="2023-11-26T21:25:43.435" v="57"/>
          <ac:spMkLst>
            <pc:docMk/>
            <pc:sldMk cId="1620959684" sldId="336"/>
            <ac:spMk id="3" creationId="{EA9CF99B-313D-BD41-3C9E-BBFF7AB89D32}"/>
          </ac:spMkLst>
        </pc:spChg>
        <pc:spChg chg="del">
          <ac:chgData name="Lu, Yang" userId="S::ylu739@gatech.edu::65442848-d633-4f54-9d5b-60201b2defb1" providerId="AD" clId="Web-{1FDD37DB-D8DD-41C5-B508-4D26EBE4769F}" dt="2023-11-26T21:25:45.482" v="58"/>
          <ac:spMkLst>
            <pc:docMk/>
            <pc:sldMk cId="1620959684" sldId="336"/>
            <ac:spMk id="4" creationId="{F39A7876-89BE-F0AD-8053-B0ED1CDD1864}"/>
          </ac:spMkLst>
        </pc:spChg>
        <pc:spChg chg="add mod">
          <ac:chgData name="Lu, Yang" userId="S::ylu739@gatech.edu::65442848-d633-4f54-9d5b-60201b2defb1" providerId="AD" clId="Web-{1FDD37DB-D8DD-41C5-B508-4D26EBE4769F}" dt="2023-11-26T21:25:47.560" v="59"/>
          <ac:spMkLst>
            <pc:docMk/>
            <pc:sldMk cId="1620959684" sldId="336"/>
            <ac:spMk id="7" creationId="{17C5629F-B4F6-4599-71E8-2CC80D6D512E}"/>
          </ac:spMkLst>
        </pc:spChg>
        <pc:picChg chg="add del mod ord">
          <ac:chgData name="Lu, Yang" userId="S::ylu739@gatech.edu::65442848-d633-4f54-9d5b-60201b2defb1" providerId="AD" clId="Web-{1FDD37DB-D8DD-41C5-B508-4D26EBE4769F}" dt="2023-11-26T21:25:47.560" v="59"/>
          <ac:picMkLst>
            <pc:docMk/>
            <pc:sldMk cId="1620959684" sldId="336"/>
            <ac:picMk id="5" creationId="{F4052DD9-22BE-6C72-5A64-3259A60FA632}"/>
          </ac:picMkLst>
        </pc:picChg>
      </pc:sldChg>
      <pc:sldChg chg="modSp new">
        <pc:chgData name="Lu, Yang" userId="S::ylu739@gatech.edu::65442848-d633-4f54-9d5b-60201b2defb1" providerId="AD" clId="Web-{1FDD37DB-D8DD-41C5-B508-4D26EBE4769F}" dt="2023-11-26T22:52:38.097" v="113" actId="20577"/>
        <pc:sldMkLst>
          <pc:docMk/>
          <pc:sldMk cId="2116730399" sldId="336"/>
        </pc:sldMkLst>
        <pc:spChg chg="mod">
          <ac:chgData name="Lu, Yang" userId="S::ylu739@gatech.edu::65442848-d633-4f54-9d5b-60201b2defb1" providerId="AD" clId="Web-{1FDD37DB-D8DD-41C5-B508-4D26EBE4769F}" dt="2023-11-26T22:52:38.097" v="113" actId="20577"/>
          <ac:spMkLst>
            <pc:docMk/>
            <pc:sldMk cId="2116730399" sldId="336"/>
            <ac:spMk id="2" creationId="{6EA46D27-196A-00B1-BA2B-4061AA3F1FC3}"/>
          </ac:spMkLst>
        </pc:spChg>
      </pc:sldChg>
      <pc:sldChg chg="addSp delSp modSp new del">
        <pc:chgData name="Lu, Yang" userId="S::ylu739@gatech.edu::65442848-d633-4f54-9d5b-60201b2defb1" providerId="AD" clId="Web-{1FDD37DB-D8DD-41C5-B508-4D26EBE4769F}" dt="2023-11-27T06:02:55.795" v="551"/>
        <pc:sldMkLst>
          <pc:docMk/>
          <pc:sldMk cId="2886582180" sldId="337"/>
        </pc:sldMkLst>
        <pc:spChg chg="del">
          <ac:chgData name="Lu, Yang" userId="S::ylu739@gatech.edu::65442848-d633-4f54-9d5b-60201b2defb1" providerId="AD" clId="Web-{1FDD37DB-D8DD-41C5-B508-4D26EBE4769F}" dt="2023-11-27T05:25:56.969" v="465"/>
          <ac:spMkLst>
            <pc:docMk/>
            <pc:sldMk cId="2886582180" sldId="337"/>
            <ac:spMk id="2" creationId="{71F910C8-EBAB-87CB-2FBE-8872E8C5F3FC}"/>
          </ac:spMkLst>
        </pc:spChg>
        <pc:spChg chg="add mod">
          <ac:chgData name="Lu, Yang" userId="S::ylu739@gatech.edu::65442848-d633-4f54-9d5b-60201b2defb1" providerId="AD" clId="Web-{1FDD37DB-D8DD-41C5-B508-4D26EBE4769F}" dt="2023-11-27T05:28:41.287" v="475"/>
          <ac:spMkLst>
            <pc:docMk/>
            <pc:sldMk cId="2886582180" sldId="337"/>
            <ac:spMk id="3" creationId="{36037C57-4F6D-894C-93FE-A21FE1497574}"/>
          </ac:spMkLst>
        </pc:spChg>
        <pc:spChg chg="add">
          <ac:chgData name="Lu, Yang" userId="S::ylu739@gatech.edu::65442848-d633-4f54-9d5b-60201b2defb1" providerId="AD" clId="Web-{1FDD37DB-D8DD-41C5-B508-4D26EBE4769F}" dt="2023-11-27T05:25:54.891" v="464"/>
          <ac:spMkLst>
            <pc:docMk/>
            <pc:sldMk cId="2886582180" sldId="337"/>
            <ac:spMk id="4" creationId="{05DFCDF6-7732-E167-CFEB-9BCFF793B44A}"/>
          </ac:spMkLst>
        </pc:spChg>
        <pc:picChg chg="add del mod">
          <ac:chgData name="Lu, Yang" userId="S::ylu739@gatech.edu::65442848-d633-4f54-9d5b-60201b2defb1" providerId="AD" clId="Web-{1FDD37DB-D8DD-41C5-B508-4D26EBE4769F}" dt="2023-11-27T05:26:30.611" v="471"/>
          <ac:picMkLst>
            <pc:docMk/>
            <pc:sldMk cId="2886582180" sldId="337"/>
            <ac:picMk id="5" creationId="{BC5B26E9-FBD2-8085-193F-3EAFBC5CE469}"/>
          </ac:picMkLst>
        </pc:picChg>
        <pc:picChg chg="add mod">
          <ac:chgData name="Lu, Yang" userId="S::ylu739@gatech.edu::65442848-d633-4f54-9d5b-60201b2defb1" providerId="AD" clId="Web-{1FDD37DB-D8DD-41C5-B508-4D26EBE4769F}" dt="2023-11-27T06:01:49.621" v="533" actId="1076"/>
          <ac:picMkLst>
            <pc:docMk/>
            <pc:sldMk cId="2886582180" sldId="337"/>
            <ac:picMk id="6" creationId="{F5503B49-12C3-DFED-DAC0-78FA1040444F}"/>
          </ac:picMkLst>
        </pc:picChg>
        <pc:picChg chg="add del mod">
          <ac:chgData name="Lu, Yang" userId="S::ylu739@gatech.edu::65442848-d633-4f54-9d5b-60201b2defb1" providerId="AD" clId="Web-{1FDD37DB-D8DD-41C5-B508-4D26EBE4769F}" dt="2023-11-27T06:02:00.606" v="535"/>
          <ac:picMkLst>
            <pc:docMk/>
            <pc:sldMk cId="2886582180" sldId="337"/>
            <ac:picMk id="7" creationId="{914982B6-F539-338D-E059-098FD0AE4AED}"/>
          </ac:picMkLst>
        </pc:picChg>
      </pc:sldChg>
      <pc:sldChg chg="new del">
        <pc:chgData name="Lu, Yang" userId="S::ylu739@gatech.edu::65442848-d633-4f54-9d5b-60201b2defb1" providerId="AD" clId="Web-{1FDD37DB-D8DD-41C5-B508-4D26EBE4769F}" dt="2023-11-27T06:02:13.997" v="538"/>
        <pc:sldMkLst>
          <pc:docMk/>
          <pc:sldMk cId="2884559774" sldId="338"/>
        </pc:sldMkLst>
      </pc:sldChg>
      <pc:sldChg chg="addSp delSp modSp new mod modClrScheme chgLayout modNotes">
        <pc:chgData name="Lu, Yang" userId="S::ylu739@gatech.edu::65442848-d633-4f54-9d5b-60201b2defb1" providerId="AD" clId="Web-{1FDD37DB-D8DD-41C5-B508-4D26EBE4769F}" dt="2023-11-27T07:46:41.972" v="903"/>
        <pc:sldMkLst>
          <pc:docMk/>
          <pc:sldMk cId="3001569879" sldId="339"/>
        </pc:sldMkLst>
        <pc:spChg chg="add del mod">
          <ac:chgData name="Lu, Yang" userId="S::ylu739@gatech.edu::65442848-d633-4f54-9d5b-60201b2defb1" providerId="AD" clId="Web-{1FDD37DB-D8DD-41C5-B508-4D26EBE4769F}" dt="2023-11-27T06:02:40.857" v="547"/>
          <ac:spMkLst>
            <pc:docMk/>
            <pc:sldMk cId="3001569879" sldId="339"/>
            <ac:spMk id="3" creationId="{748F3A6F-1CFC-F264-A4B1-58108F9A6A1B}"/>
          </ac:spMkLst>
        </pc:spChg>
        <pc:spChg chg="add del mod ord">
          <ac:chgData name="Lu, Yang" userId="S::ylu739@gatech.edu::65442848-d633-4f54-9d5b-60201b2defb1" providerId="AD" clId="Web-{1FDD37DB-D8DD-41C5-B508-4D26EBE4769F}" dt="2023-11-27T06:02:32.591" v="543"/>
          <ac:spMkLst>
            <pc:docMk/>
            <pc:sldMk cId="3001569879" sldId="339"/>
            <ac:spMk id="5" creationId="{37B5249F-B4EC-3C19-6A20-E4AD802AD8E2}"/>
          </ac:spMkLst>
        </pc:spChg>
        <pc:spChg chg="add mod">
          <ac:chgData name="Lu, Yang" userId="S::ylu739@gatech.edu::65442848-d633-4f54-9d5b-60201b2defb1" providerId="AD" clId="Web-{1FDD37DB-D8DD-41C5-B508-4D26EBE4769F}" dt="2023-11-27T06:06:12.801" v="583" actId="1076"/>
          <ac:spMkLst>
            <pc:docMk/>
            <pc:sldMk cId="3001569879" sldId="339"/>
            <ac:spMk id="9" creationId="{80B8B58B-3CBE-816E-3058-F2A10515AA73}"/>
          </ac:spMkLst>
        </pc:spChg>
        <pc:spChg chg="add mod">
          <ac:chgData name="Lu, Yang" userId="S::ylu739@gatech.edu::65442848-d633-4f54-9d5b-60201b2defb1" providerId="AD" clId="Web-{1FDD37DB-D8DD-41C5-B508-4D26EBE4769F}" dt="2023-11-27T06:03:06.358" v="552"/>
          <ac:spMkLst>
            <pc:docMk/>
            <pc:sldMk cId="3001569879" sldId="339"/>
            <ac:spMk id="11" creationId="{0B9227E7-B5D3-4D4A-20E4-09388BBE136E}"/>
          </ac:spMkLst>
        </pc:spChg>
        <pc:picChg chg="add mod">
          <ac:chgData name="Lu, Yang" userId="S::ylu739@gatech.edu::65442848-d633-4f54-9d5b-60201b2defb1" providerId="AD" clId="Web-{1FDD37DB-D8DD-41C5-B508-4D26EBE4769F}" dt="2023-11-27T06:06:12.786" v="582" actId="1076"/>
          <ac:picMkLst>
            <pc:docMk/>
            <pc:sldMk cId="3001569879" sldId="339"/>
            <ac:picMk id="7" creationId="{1B7D8014-84C4-3A13-04DF-7CBC318998D5}"/>
          </ac:picMkLst>
        </pc:picChg>
      </pc:sldChg>
    </pc:docChg>
  </pc:docChgLst>
  <pc:docChgLst>
    <pc:chgData name="Zhao, Siming" userId="S::szhao322@gatech.edu::c900c60c-7a4e-475a-a850-1c3c669f2694" providerId="AD" clId="Web-{2DC06B1A-48C9-45F2-88B6-C8796AA188C2}"/>
    <pc:docChg chg="addSld modSld sldOrd modSection">
      <pc:chgData name="Zhao, Siming" userId="S::szhao322@gatech.edu::c900c60c-7a4e-475a-a850-1c3c669f2694" providerId="AD" clId="Web-{2DC06B1A-48C9-45F2-88B6-C8796AA188C2}" dt="2023-11-26T19:42:48.213" v="103" actId="20577"/>
      <pc:docMkLst>
        <pc:docMk/>
      </pc:docMkLst>
      <pc:sldChg chg="modSp ord">
        <pc:chgData name="Zhao, Siming" userId="S::szhao322@gatech.edu::c900c60c-7a4e-475a-a850-1c3c669f2694" providerId="AD" clId="Web-{2DC06B1A-48C9-45F2-88B6-C8796AA188C2}" dt="2023-11-26T19:37:33.232" v="75"/>
        <pc:sldMkLst>
          <pc:docMk/>
          <pc:sldMk cId="582036791" sldId="313"/>
        </pc:sldMkLst>
        <pc:spChg chg="mod">
          <ac:chgData name="Zhao, Siming" userId="S::szhao322@gatech.edu::c900c60c-7a4e-475a-a850-1c3c669f2694" providerId="AD" clId="Web-{2DC06B1A-48C9-45F2-88B6-C8796AA188C2}" dt="2023-11-26T19:33:42.551" v="74" actId="20577"/>
          <ac:spMkLst>
            <pc:docMk/>
            <pc:sldMk cId="582036791" sldId="313"/>
            <ac:spMk id="3" creationId="{97CAA2CA-9E06-9474-CD22-554B2D0779FE}"/>
          </ac:spMkLst>
        </pc:spChg>
        <pc:spChg chg="mod">
          <ac:chgData name="Zhao, Siming" userId="S::szhao322@gatech.edu::c900c60c-7a4e-475a-a850-1c3c669f2694" providerId="AD" clId="Web-{2DC06B1A-48C9-45F2-88B6-C8796AA188C2}" dt="2023-11-26T19:33:37.910" v="50" actId="20577"/>
          <ac:spMkLst>
            <pc:docMk/>
            <pc:sldMk cId="582036791" sldId="313"/>
            <ac:spMk id="4" creationId="{746C2E0C-D9CF-FFA5-6A75-D4BB8FF3B52C}"/>
          </ac:spMkLst>
        </pc:spChg>
      </pc:sldChg>
      <pc:sldChg chg="modSp ord">
        <pc:chgData name="Zhao, Siming" userId="S::szhao322@gatech.edu::c900c60c-7a4e-475a-a850-1c3c669f2694" providerId="AD" clId="Web-{2DC06B1A-48C9-45F2-88B6-C8796AA188C2}" dt="2023-11-26T19:21:08.818" v="46"/>
        <pc:sldMkLst>
          <pc:docMk/>
          <pc:sldMk cId="1992529025" sldId="318"/>
        </pc:sldMkLst>
        <pc:spChg chg="mod">
          <ac:chgData name="Zhao, Siming" userId="S::szhao322@gatech.edu::c900c60c-7a4e-475a-a850-1c3c669f2694" providerId="AD" clId="Web-{2DC06B1A-48C9-45F2-88B6-C8796AA188C2}" dt="2023-11-26T19:21:02.334" v="44" actId="20577"/>
          <ac:spMkLst>
            <pc:docMk/>
            <pc:sldMk cId="1992529025" sldId="318"/>
            <ac:spMk id="2" creationId="{64958AE8-2CBA-5A10-F79B-4C5857D28267}"/>
          </ac:spMkLst>
        </pc:spChg>
      </pc:sldChg>
      <pc:sldChg chg="ord">
        <pc:chgData name="Zhao, Siming" userId="S::szhao322@gatech.edu::c900c60c-7a4e-475a-a850-1c3c669f2694" providerId="AD" clId="Web-{2DC06B1A-48C9-45F2-88B6-C8796AA188C2}" dt="2023-11-26T19:38:15.140" v="76"/>
        <pc:sldMkLst>
          <pc:docMk/>
          <pc:sldMk cId="1271466936" sldId="328"/>
        </pc:sldMkLst>
      </pc:sldChg>
      <pc:sldChg chg="delSp modSp new">
        <pc:chgData name="Zhao, Siming" userId="S::szhao322@gatech.edu::c900c60c-7a4e-475a-a850-1c3c669f2694" providerId="AD" clId="Web-{2DC06B1A-48C9-45F2-88B6-C8796AA188C2}" dt="2023-11-26T19:42:48.213" v="103" actId="20577"/>
        <pc:sldMkLst>
          <pc:docMk/>
          <pc:sldMk cId="1770697069" sldId="329"/>
        </pc:sldMkLst>
        <pc:spChg chg="mod">
          <ac:chgData name="Zhao, Siming" userId="S::szhao322@gatech.edu::c900c60c-7a4e-475a-a850-1c3c669f2694" providerId="AD" clId="Web-{2DC06B1A-48C9-45F2-88B6-C8796AA188C2}" dt="2023-11-26T19:40:56.803" v="85" actId="14100"/>
          <ac:spMkLst>
            <pc:docMk/>
            <pc:sldMk cId="1770697069" sldId="329"/>
            <ac:spMk id="2" creationId="{25143F77-EF9D-A916-5D42-6F0E1C99CF22}"/>
          </ac:spMkLst>
        </pc:spChg>
        <pc:spChg chg="mod">
          <ac:chgData name="Zhao, Siming" userId="S::szhao322@gatech.edu::c900c60c-7a4e-475a-a850-1c3c669f2694" providerId="AD" clId="Web-{2DC06B1A-48C9-45F2-88B6-C8796AA188C2}" dt="2023-11-26T19:42:48.213" v="103" actId="20577"/>
          <ac:spMkLst>
            <pc:docMk/>
            <pc:sldMk cId="1770697069" sldId="329"/>
            <ac:spMk id="3" creationId="{9DA170A7-8A84-7A8C-CC7A-C81E1ED45D39}"/>
          </ac:spMkLst>
        </pc:spChg>
        <pc:spChg chg="del">
          <ac:chgData name="Zhao, Siming" userId="S::szhao322@gatech.edu::c900c60c-7a4e-475a-a850-1c3c669f2694" providerId="AD" clId="Web-{2DC06B1A-48C9-45F2-88B6-C8796AA188C2}" dt="2023-11-26T19:41:28.179" v="88"/>
          <ac:spMkLst>
            <pc:docMk/>
            <pc:sldMk cId="1770697069" sldId="329"/>
            <ac:spMk id="4" creationId="{5E143028-E3D0-8A13-B8E9-2798A0D51974}"/>
          </ac:spMkLst>
        </pc:spChg>
      </pc:sldChg>
    </pc:docChg>
  </pc:docChgLst>
  <pc:docChgLst>
    <pc:chgData name="Zhao, Siming" userId="S::szhao322@gatech.edu::c900c60c-7a4e-475a-a850-1c3c669f2694" providerId="AD" clId="Web-{BB4E4815-623D-4C51-8FA0-903D84475ED8}"/>
    <pc:docChg chg="modSld">
      <pc:chgData name="Zhao, Siming" userId="S::szhao322@gatech.edu::c900c60c-7a4e-475a-a850-1c3c669f2694" providerId="AD" clId="Web-{BB4E4815-623D-4C51-8FA0-903D84475ED8}" dt="2023-11-26T22:33:26.201" v="182"/>
      <pc:docMkLst>
        <pc:docMk/>
      </pc:docMkLst>
      <pc:sldChg chg="modNotes">
        <pc:chgData name="Zhao, Siming" userId="S::szhao322@gatech.edu::c900c60c-7a4e-475a-a850-1c3c669f2694" providerId="AD" clId="Web-{BB4E4815-623D-4C51-8FA0-903D84475ED8}" dt="2023-11-26T22:33:26.201" v="182"/>
        <pc:sldMkLst>
          <pc:docMk/>
          <pc:sldMk cId="3667178465" sldId="326"/>
        </pc:sldMkLst>
      </pc:sldChg>
      <pc:sldChg chg="modSp modNotes">
        <pc:chgData name="Zhao, Siming" userId="S::szhao322@gatech.edu::c900c60c-7a4e-475a-a850-1c3c669f2694" providerId="AD" clId="Web-{BB4E4815-623D-4C51-8FA0-903D84475ED8}" dt="2023-11-26T22:10:27.896" v="93"/>
        <pc:sldMkLst>
          <pc:docMk/>
          <pc:sldMk cId="1770697069" sldId="329"/>
        </pc:sldMkLst>
        <pc:spChg chg="mod">
          <ac:chgData name="Zhao, Siming" userId="S::szhao322@gatech.edu::c900c60c-7a4e-475a-a850-1c3c669f2694" providerId="AD" clId="Web-{BB4E4815-623D-4C51-8FA0-903D84475ED8}" dt="2023-11-26T22:06:40.938" v="3" actId="20577"/>
          <ac:spMkLst>
            <pc:docMk/>
            <pc:sldMk cId="1770697069" sldId="329"/>
            <ac:spMk id="3" creationId="{9DA170A7-8A84-7A8C-CC7A-C81E1ED45D39}"/>
          </ac:spMkLst>
        </pc:spChg>
      </pc:sldChg>
      <pc:sldChg chg="modSp modNotes">
        <pc:chgData name="Zhao, Siming" userId="S::szhao322@gatech.edu::c900c60c-7a4e-475a-a850-1c3c669f2694" providerId="AD" clId="Web-{BB4E4815-623D-4C51-8FA0-903D84475ED8}" dt="2023-11-26T22:25:08.415" v="181" actId="1076"/>
        <pc:sldMkLst>
          <pc:docMk/>
          <pc:sldMk cId="1033951373" sldId="331"/>
        </pc:sldMkLst>
        <pc:spChg chg="mod">
          <ac:chgData name="Zhao, Siming" userId="S::szhao322@gatech.edu::c900c60c-7a4e-475a-a850-1c3c669f2694" providerId="AD" clId="Web-{BB4E4815-623D-4C51-8FA0-903D84475ED8}" dt="2023-11-26T22:25:06.212" v="179" actId="20577"/>
          <ac:spMkLst>
            <pc:docMk/>
            <pc:sldMk cId="1033951373" sldId="331"/>
            <ac:spMk id="3" creationId="{59B0EA34-EC67-E7B7-4FCE-B7C644CAF2DF}"/>
          </ac:spMkLst>
        </pc:spChg>
        <pc:picChg chg="mod">
          <ac:chgData name="Zhao, Siming" userId="S::szhao322@gatech.edu::c900c60c-7a4e-475a-a850-1c3c669f2694" providerId="AD" clId="Web-{BB4E4815-623D-4C51-8FA0-903D84475ED8}" dt="2023-11-26T22:25:07.228" v="180" actId="1076"/>
          <ac:picMkLst>
            <pc:docMk/>
            <pc:sldMk cId="1033951373" sldId="331"/>
            <ac:picMk id="6" creationId="{802F3276-8831-2994-7878-39AD9A0640CB}"/>
          </ac:picMkLst>
        </pc:picChg>
        <pc:picChg chg="mod">
          <ac:chgData name="Zhao, Siming" userId="S::szhao322@gatech.edu::c900c60c-7a4e-475a-a850-1c3c669f2694" providerId="AD" clId="Web-{BB4E4815-623D-4C51-8FA0-903D84475ED8}" dt="2023-11-26T22:25:08.415" v="181" actId="1076"/>
          <ac:picMkLst>
            <pc:docMk/>
            <pc:sldMk cId="1033951373" sldId="331"/>
            <ac:picMk id="9" creationId="{862D0380-F685-9F10-FC1A-7409741111A3}"/>
          </ac:picMkLst>
        </pc:picChg>
      </pc:sldChg>
      <pc:sldChg chg="modNotes">
        <pc:chgData name="Zhao, Siming" userId="S::szhao322@gatech.edu::c900c60c-7a4e-475a-a850-1c3c669f2694" providerId="AD" clId="Web-{BB4E4815-623D-4C51-8FA0-903D84475ED8}" dt="2023-11-26T22:23:44.460" v="151"/>
        <pc:sldMkLst>
          <pc:docMk/>
          <pc:sldMk cId="406163510" sldId="332"/>
        </pc:sldMkLst>
      </pc:sldChg>
      <pc:sldChg chg="modNotes">
        <pc:chgData name="Zhao, Siming" userId="S::szhao322@gatech.edu::c900c60c-7a4e-475a-a850-1c3c669f2694" providerId="AD" clId="Web-{BB4E4815-623D-4C51-8FA0-903D84475ED8}" dt="2023-11-26T22:07:15.158" v="89"/>
        <pc:sldMkLst>
          <pc:docMk/>
          <pc:sldMk cId="3532014297" sldId="335"/>
        </pc:sldMkLst>
      </pc:sldChg>
    </pc:docChg>
  </pc:docChgLst>
  <pc:docChgLst>
    <pc:chgData name="Zhang, Cheng" userId="S::czhang743@gatech.edu::102df87a-dac6-4c4f-849d-f2c0ea04b74d" providerId="AD" clId="Web-{7EF4BDA3-FA5C-40EB-88F4-FF1415A1706B}"/>
    <pc:docChg chg="modSld">
      <pc:chgData name="Zhang, Cheng" userId="S::czhang743@gatech.edu::102df87a-dac6-4c4f-849d-f2c0ea04b74d" providerId="AD" clId="Web-{7EF4BDA3-FA5C-40EB-88F4-FF1415A1706B}" dt="2023-11-26T01:07:07.989" v="2" actId="20577"/>
      <pc:docMkLst>
        <pc:docMk/>
      </pc:docMkLst>
      <pc:sldChg chg="modSp">
        <pc:chgData name="Zhang, Cheng" userId="S::czhang743@gatech.edu::102df87a-dac6-4c4f-849d-f2c0ea04b74d" providerId="AD" clId="Web-{7EF4BDA3-FA5C-40EB-88F4-FF1415A1706B}" dt="2023-11-26T01:07:07.989" v="2" actId="20577"/>
        <pc:sldMkLst>
          <pc:docMk/>
          <pc:sldMk cId="2104194691" sldId="321"/>
        </pc:sldMkLst>
        <pc:spChg chg="mod">
          <ac:chgData name="Zhang, Cheng" userId="S::czhang743@gatech.edu::102df87a-dac6-4c4f-849d-f2c0ea04b74d" providerId="AD" clId="Web-{7EF4BDA3-FA5C-40EB-88F4-FF1415A1706B}" dt="2023-11-26T01:07:07.989" v="2" actId="20577"/>
          <ac:spMkLst>
            <pc:docMk/>
            <pc:sldMk cId="2104194691" sldId="321"/>
            <ac:spMk id="4" creationId="{AC0C8977-15D8-55FD-B689-842B9116E731}"/>
          </ac:spMkLst>
        </pc:spChg>
      </pc:sldChg>
    </pc:docChg>
  </pc:docChgLst>
  <pc:docChgLst>
    <pc:chgData name="Zhang, Cheng" userId="S::czhang743@gatech.edu::102df87a-dac6-4c4f-849d-f2c0ea04b74d" providerId="AD" clId="Web-{9D8FDB8C-D9FA-4826-B6F3-8C765381EA08}"/>
    <pc:docChg chg="modSld">
      <pc:chgData name="Zhang, Cheng" userId="S::czhang743@gatech.edu::102df87a-dac6-4c4f-849d-f2c0ea04b74d" providerId="AD" clId="Web-{9D8FDB8C-D9FA-4826-B6F3-8C765381EA08}" dt="2023-11-26T21:10:33.909" v="39"/>
      <pc:docMkLst>
        <pc:docMk/>
      </pc:docMkLst>
      <pc:sldChg chg="addSp delSp modSp">
        <pc:chgData name="Zhang, Cheng" userId="S::czhang743@gatech.edu::102df87a-dac6-4c4f-849d-f2c0ea04b74d" providerId="AD" clId="Web-{9D8FDB8C-D9FA-4826-B6F3-8C765381EA08}" dt="2023-11-26T21:10:01.549" v="36"/>
        <pc:sldMkLst>
          <pc:docMk/>
          <pc:sldMk cId="3444586068" sldId="320"/>
        </pc:sldMkLst>
        <pc:spChg chg="add del mod">
          <ac:chgData name="Zhang, Cheng" userId="S::czhang743@gatech.edu::102df87a-dac6-4c4f-849d-f2c0ea04b74d" providerId="AD" clId="Web-{9D8FDB8C-D9FA-4826-B6F3-8C765381EA08}" dt="2023-11-26T21:09:19.766" v="32"/>
          <ac:spMkLst>
            <pc:docMk/>
            <pc:sldMk cId="3444586068" sldId="320"/>
            <ac:spMk id="4" creationId="{B9458FA0-8F6B-C7EC-DBF3-F07A1BC4BF44}"/>
          </ac:spMkLst>
        </pc:spChg>
        <pc:spChg chg="add del mod">
          <ac:chgData name="Zhang, Cheng" userId="S::czhang743@gatech.edu::102df87a-dac6-4c4f-849d-f2c0ea04b74d" providerId="AD" clId="Web-{9D8FDB8C-D9FA-4826-B6F3-8C765381EA08}" dt="2023-11-26T21:10:01.549" v="36"/>
          <ac:spMkLst>
            <pc:docMk/>
            <pc:sldMk cId="3444586068" sldId="320"/>
            <ac:spMk id="7" creationId="{8F6C21B6-F9BE-217C-6915-47B04DFFBD3D}"/>
          </ac:spMkLst>
        </pc:spChg>
        <pc:picChg chg="del">
          <ac:chgData name="Zhang, Cheng" userId="S::czhang743@gatech.edu::102df87a-dac6-4c4f-849d-f2c0ea04b74d" providerId="AD" clId="Web-{9D8FDB8C-D9FA-4826-B6F3-8C765381EA08}" dt="2023-11-26T21:08:59.719" v="24"/>
          <ac:picMkLst>
            <pc:docMk/>
            <pc:sldMk cId="3444586068" sldId="320"/>
            <ac:picMk id="5" creationId="{6EFF026A-B76D-0BE4-9BEC-43F532CE8EB2}"/>
          </ac:picMkLst>
        </pc:picChg>
        <pc:picChg chg="del">
          <ac:chgData name="Zhang, Cheng" userId="S::czhang743@gatech.edu::102df87a-dac6-4c4f-849d-f2c0ea04b74d" providerId="AD" clId="Web-{9D8FDB8C-D9FA-4826-B6F3-8C765381EA08}" dt="2023-11-26T21:09:01.047" v="25"/>
          <ac:picMkLst>
            <pc:docMk/>
            <pc:sldMk cId="3444586068" sldId="320"/>
            <ac:picMk id="8" creationId="{B5F2A8AA-503B-4B7B-5A5C-4A83F1CFBEC3}"/>
          </ac:picMkLst>
        </pc:picChg>
        <pc:picChg chg="add mod ord">
          <ac:chgData name="Zhang, Cheng" userId="S::czhang743@gatech.edu::102df87a-dac6-4c4f-849d-f2c0ea04b74d" providerId="AD" clId="Web-{9D8FDB8C-D9FA-4826-B6F3-8C765381EA08}" dt="2023-11-26T21:09:19.766" v="32"/>
          <ac:picMkLst>
            <pc:docMk/>
            <pc:sldMk cId="3444586068" sldId="320"/>
            <ac:picMk id="9" creationId="{D166A9BC-19FC-D0F5-F910-25D459719BDE}"/>
          </ac:picMkLst>
        </pc:picChg>
        <pc:picChg chg="add mod ord">
          <ac:chgData name="Zhang, Cheng" userId="S::czhang743@gatech.edu::102df87a-dac6-4c4f-849d-f2c0ea04b74d" providerId="AD" clId="Web-{9D8FDB8C-D9FA-4826-B6F3-8C765381EA08}" dt="2023-11-26T21:10:01.549" v="36"/>
          <ac:picMkLst>
            <pc:docMk/>
            <pc:sldMk cId="3444586068" sldId="320"/>
            <ac:picMk id="10" creationId="{965E17A2-FD20-4684-8C1E-31DFC63F9152}"/>
          </ac:picMkLst>
        </pc:picChg>
      </pc:sldChg>
      <pc:sldChg chg="modSp">
        <pc:chgData name="Zhang, Cheng" userId="S::czhang743@gatech.edu::102df87a-dac6-4c4f-849d-f2c0ea04b74d" providerId="AD" clId="Web-{9D8FDB8C-D9FA-4826-B6F3-8C765381EA08}" dt="2023-11-26T21:08:46.062" v="23"/>
        <pc:sldMkLst>
          <pc:docMk/>
          <pc:sldMk cId="2104194691" sldId="321"/>
        </pc:sldMkLst>
        <pc:graphicFrameChg chg="mod modGraphic">
          <ac:chgData name="Zhang, Cheng" userId="S::czhang743@gatech.edu::102df87a-dac6-4c4f-849d-f2c0ea04b74d" providerId="AD" clId="Web-{9D8FDB8C-D9FA-4826-B6F3-8C765381EA08}" dt="2023-11-26T21:08:46.062" v="23"/>
          <ac:graphicFrameMkLst>
            <pc:docMk/>
            <pc:sldMk cId="2104194691" sldId="321"/>
            <ac:graphicFrameMk id="9" creationId="{C8475612-17CB-2DD5-EE24-606DBD1F81FC}"/>
          </ac:graphicFrameMkLst>
        </pc:graphicFrameChg>
      </pc:sldChg>
      <pc:sldChg chg="addSp delSp modSp">
        <pc:chgData name="Zhang, Cheng" userId="S::czhang743@gatech.edu::102df87a-dac6-4c4f-849d-f2c0ea04b74d" providerId="AD" clId="Web-{9D8FDB8C-D9FA-4826-B6F3-8C765381EA08}" dt="2023-11-26T21:10:12.049" v="37"/>
        <pc:sldMkLst>
          <pc:docMk/>
          <pc:sldMk cId="1061790727" sldId="322"/>
        </pc:sldMkLst>
        <pc:spChg chg="add del mod">
          <ac:chgData name="Zhang, Cheng" userId="S::czhang743@gatech.edu::102df87a-dac6-4c4f-849d-f2c0ea04b74d" providerId="AD" clId="Web-{9D8FDB8C-D9FA-4826-B6F3-8C765381EA08}" dt="2023-11-26T21:09:32.157" v="33"/>
          <ac:spMkLst>
            <pc:docMk/>
            <pc:sldMk cId="1061790727" sldId="322"/>
            <ac:spMk id="4" creationId="{060022F6-0898-FFED-1DEC-085709BA5DF6}"/>
          </ac:spMkLst>
        </pc:spChg>
        <pc:spChg chg="add del mod">
          <ac:chgData name="Zhang, Cheng" userId="S::czhang743@gatech.edu::102df87a-dac6-4c4f-849d-f2c0ea04b74d" providerId="AD" clId="Web-{9D8FDB8C-D9FA-4826-B6F3-8C765381EA08}" dt="2023-11-26T21:10:12.049" v="37"/>
          <ac:spMkLst>
            <pc:docMk/>
            <pc:sldMk cId="1061790727" sldId="322"/>
            <ac:spMk id="7" creationId="{29D37D92-A8CD-7858-32E8-B3E3A2ECB267}"/>
          </ac:spMkLst>
        </pc:spChg>
        <pc:picChg chg="del">
          <ac:chgData name="Zhang, Cheng" userId="S::czhang743@gatech.edu::102df87a-dac6-4c4f-849d-f2c0ea04b74d" providerId="AD" clId="Web-{9D8FDB8C-D9FA-4826-B6F3-8C765381EA08}" dt="2023-11-26T21:09:03.984" v="27"/>
          <ac:picMkLst>
            <pc:docMk/>
            <pc:sldMk cId="1061790727" sldId="322"/>
            <ac:picMk id="6" creationId="{59C619CF-A46B-4217-B990-FD94453570E2}"/>
          </ac:picMkLst>
        </pc:picChg>
        <pc:picChg chg="add mod ord">
          <ac:chgData name="Zhang, Cheng" userId="S::czhang743@gatech.edu::102df87a-dac6-4c4f-849d-f2c0ea04b74d" providerId="AD" clId="Web-{9D8FDB8C-D9FA-4826-B6F3-8C765381EA08}" dt="2023-11-26T21:09:32.157" v="33"/>
          <ac:picMkLst>
            <pc:docMk/>
            <pc:sldMk cId="1061790727" sldId="322"/>
            <ac:picMk id="8" creationId="{65C424E9-62AA-AAD8-8CD1-86989E1511B1}"/>
          </ac:picMkLst>
        </pc:picChg>
        <pc:picChg chg="add mod ord">
          <ac:chgData name="Zhang, Cheng" userId="S::czhang743@gatech.edu::102df87a-dac6-4c4f-849d-f2c0ea04b74d" providerId="AD" clId="Web-{9D8FDB8C-D9FA-4826-B6F3-8C765381EA08}" dt="2023-11-26T21:10:12.049" v="37"/>
          <ac:picMkLst>
            <pc:docMk/>
            <pc:sldMk cId="1061790727" sldId="322"/>
            <ac:picMk id="9" creationId="{03BF5611-1D20-8A64-114B-B5241E76473F}"/>
          </ac:picMkLst>
        </pc:picChg>
        <pc:picChg chg="del">
          <ac:chgData name="Zhang, Cheng" userId="S::czhang743@gatech.edu::102df87a-dac6-4c4f-849d-f2c0ea04b74d" providerId="AD" clId="Web-{9D8FDB8C-D9FA-4826-B6F3-8C765381EA08}" dt="2023-11-26T21:09:03.375" v="26"/>
          <ac:picMkLst>
            <pc:docMk/>
            <pc:sldMk cId="1061790727" sldId="322"/>
            <ac:picMk id="10" creationId="{FACFF587-F38B-0D32-E9D2-269512514355}"/>
          </ac:picMkLst>
        </pc:picChg>
      </pc:sldChg>
      <pc:sldChg chg="addSp delSp modSp">
        <pc:chgData name="Zhang, Cheng" userId="S::czhang743@gatech.edu::102df87a-dac6-4c4f-849d-f2c0ea04b74d" providerId="AD" clId="Web-{9D8FDB8C-D9FA-4826-B6F3-8C765381EA08}" dt="2023-11-26T21:10:25.596" v="38"/>
        <pc:sldMkLst>
          <pc:docMk/>
          <pc:sldMk cId="3521300644" sldId="323"/>
        </pc:sldMkLst>
        <pc:spChg chg="add del mod">
          <ac:chgData name="Zhang, Cheng" userId="S::czhang743@gatech.edu::102df87a-dac6-4c4f-849d-f2c0ea04b74d" providerId="AD" clId="Web-{9D8FDB8C-D9FA-4826-B6F3-8C765381EA08}" dt="2023-11-26T21:09:41.345" v="34"/>
          <ac:spMkLst>
            <pc:docMk/>
            <pc:sldMk cId="3521300644" sldId="323"/>
            <ac:spMk id="4" creationId="{BF4FEE07-7EC5-C746-4288-FD502BB214D0}"/>
          </ac:spMkLst>
        </pc:spChg>
        <pc:spChg chg="add del mod">
          <ac:chgData name="Zhang, Cheng" userId="S::czhang743@gatech.edu::102df87a-dac6-4c4f-849d-f2c0ea04b74d" providerId="AD" clId="Web-{9D8FDB8C-D9FA-4826-B6F3-8C765381EA08}" dt="2023-11-26T21:10:25.596" v="38"/>
          <ac:spMkLst>
            <pc:docMk/>
            <pc:sldMk cId="3521300644" sldId="323"/>
            <ac:spMk id="7" creationId="{411A0FC9-92DC-27F3-0BFF-875509FA5FC2}"/>
          </ac:spMkLst>
        </pc:spChg>
        <pc:picChg chg="del">
          <ac:chgData name="Zhang, Cheng" userId="S::czhang743@gatech.edu::102df87a-dac6-4c4f-849d-f2c0ea04b74d" providerId="AD" clId="Web-{9D8FDB8C-D9FA-4826-B6F3-8C765381EA08}" dt="2023-11-26T21:09:06.953" v="29"/>
          <ac:picMkLst>
            <pc:docMk/>
            <pc:sldMk cId="3521300644" sldId="323"/>
            <ac:picMk id="6" creationId="{58D491C9-5773-A54B-7272-7FC927BEEC6B}"/>
          </ac:picMkLst>
        </pc:picChg>
        <pc:picChg chg="add mod ord">
          <ac:chgData name="Zhang, Cheng" userId="S::czhang743@gatech.edu::102df87a-dac6-4c4f-849d-f2c0ea04b74d" providerId="AD" clId="Web-{9D8FDB8C-D9FA-4826-B6F3-8C765381EA08}" dt="2023-11-26T21:09:41.345" v="34"/>
          <ac:picMkLst>
            <pc:docMk/>
            <pc:sldMk cId="3521300644" sldId="323"/>
            <ac:picMk id="8" creationId="{6BA0F0CB-D5B8-9564-08C3-8D490806C014}"/>
          </ac:picMkLst>
        </pc:picChg>
        <pc:picChg chg="add mod ord">
          <ac:chgData name="Zhang, Cheng" userId="S::czhang743@gatech.edu::102df87a-dac6-4c4f-849d-f2c0ea04b74d" providerId="AD" clId="Web-{9D8FDB8C-D9FA-4826-B6F3-8C765381EA08}" dt="2023-11-26T21:10:25.596" v="38"/>
          <ac:picMkLst>
            <pc:docMk/>
            <pc:sldMk cId="3521300644" sldId="323"/>
            <ac:picMk id="9" creationId="{C1A4E47B-DB69-9D9D-ADA7-CC0E78A86AF1}"/>
          </ac:picMkLst>
        </pc:picChg>
        <pc:picChg chg="del">
          <ac:chgData name="Zhang, Cheng" userId="S::czhang743@gatech.edu::102df87a-dac6-4c4f-849d-f2c0ea04b74d" providerId="AD" clId="Web-{9D8FDB8C-D9FA-4826-B6F3-8C765381EA08}" dt="2023-11-26T21:09:06.016" v="28"/>
          <ac:picMkLst>
            <pc:docMk/>
            <pc:sldMk cId="3521300644" sldId="323"/>
            <ac:picMk id="10" creationId="{DC3DCD3A-1651-C3BC-B02D-32DABFEE3893}"/>
          </ac:picMkLst>
        </pc:picChg>
      </pc:sldChg>
      <pc:sldChg chg="addSp delSp modSp">
        <pc:chgData name="Zhang, Cheng" userId="S::czhang743@gatech.edu::102df87a-dac6-4c4f-849d-f2c0ea04b74d" providerId="AD" clId="Web-{9D8FDB8C-D9FA-4826-B6F3-8C765381EA08}" dt="2023-11-26T21:10:33.909" v="39"/>
        <pc:sldMkLst>
          <pc:docMk/>
          <pc:sldMk cId="2072575088" sldId="324"/>
        </pc:sldMkLst>
        <pc:spChg chg="add del mod">
          <ac:chgData name="Zhang, Cheng" userId="S::czhang743@gatech.edu::102df87a-dac6-4c4f-849d-f2c0ea04b74d" providerId="AD" clId="Web-{9D8FDB8C-D9FA-4826-B6F3-8C765381EA08}" dt="2023-11-26T21:09:48.954" v="35"/>
          <ac:spMkLst>
            <pc:docMk/>
            <pc:sldMk cId="2072575088" sldId="324"/>
            <ac:spMk id="4" creationId="{961FB7B8-08E0-A59F-2B1B-E6FF9B0D87CF}"/>
          </ac:spMkLst>
        </pc:spChg>
        <pc:spChg chg="add del mod">
          <ac:chgData name="Zhang, Cheng" userId="S::czhang743@gatech.edu::102df87a-dac6-4c4f-849d-f2c0ea04b74d" providerId="AD" clId="Web-{9D8FDB8C-D9FA-4826-B6F3-8C765381EA08}" dt="2023-11-26T21:10:33.909" v="39"/>
          <ac:spMkLst>
            <pc:docMk/>
            <pc:sldMk cId="2072575088" sldId="324"/>
            <ac:spMk id="7" creationId="{CAE20B1B-B4A8-F75B-2B75-5322DB6B1A14}"/>
          </ac:spMkLst>
        </pc:spChg>
        <pc:picChg chg="del">
          <ac:chgData name="Zhang, Cheng" userId="S::czhang743@gatech.edu::102df87a-dac6-4c4f-849d-f2c0ea04b74d" providerId="AD" clId="Web-{9D8FDB8C-D9FA-4826-B6F3-8C765381EA08}" dt="2023-11-26T21:09:09.813" v="31"/>
          <ac:picMkLst>
            <pc:docMk/>
            <pc:sldMk cId="2072575088" sldId="324"/>
            <ac:picMk id="6" creationId="{367A81BC-E111-DA06-7A13-F944F4B8A5E6}"/>
          </ac:picMkLst>
        </pc:picChg>
        <pc:picChg chg="add mod ord">
          <ac:chgData name="Zhang, Cheng" userId="S::czhang743@gatech.edu::102df87a-dac6-4c4f-849d-f2c0ea04b74d" providerId="AD" clId="Web-{9D8FDB8C-D9FA-4826-B6F3-8C765381EA08}" dt="2023-11-26T21:09:48.954" v="35"/>
          <ac:picMkLst>
            <pc:docMk/>
            <pc:sldMk cId="2072575088" sldId="324"/>
            <ac:picMk id="8" creationId="{0267A3D7-2630-861E-2197-AA93B776737C}"/>
          </ac:picMkLst>
        </pc:picChg>
        <pc:picChg chg="add mod ord">
          <ac:chgData name="Zhang, Cheng" userId="S::czhang743@gatech.edu::102df87a-dac6-4c4f-849d-f2c0ea04b74d" providerId="AD" clId="Web-{9D8FDB8C-D9FA-4826-B6F3-8C765381EA08}" dt="2023-11-26T21:10:33.909" v="39"/>
          <ac:picMkLst>
            <pc:docMk/>
            <pc:sldMk cId="2072575088" sldId="324"/>
            <ac:picMk id="9" creationId="{AC191672-CB72-5041-2B9A-FE170C4FB228}"/>
          </ac:picMkLst>
        </pc:picChg>
        <pc:picChg chg="del">
          <ac:chgData name="Zhang, Cheng" userId="S::czhang743@gatech.edu::102df87a-dac6-4c4f-849d-f2c0ea04b74d" providerId="AD" clId="Web-{9D8FDB8C-D9FA-4826-B6F3-8C765381EA08}" dt="2023-11-26T21:09:08.766" v="30"/>
          <ac:picMkLst>
            <pc:docMk/>
            <pc:sldMk cId="2072575088" sldId="324"/>
            <ac:picMk id="10" creationId="{175C841F-FDC6-3643-05E0-05FADB65DD25}"/>
          </ac:picMkLst>
        </pc:picChg>
      </pc:sldChg>
    </pc:docChg>
  </pc:docChgLst>
  <pc:docChgLst>
    <pc:chgData name="Zhang, Cheng" userId="S::czhang743@gatech.edu::102df87a-dac6-4c4f-849d-f2c0ea04b74d" providerId="AD" clId="Web-{0DFD43EB-A9D9-4659-A984-C979AC93CB1D}"/>
    <pc:docChg chg="modSld">
      <pc:chgData name="Zhang, Cheng" userId="S::czhang743@gatech.edu::102df87a-dac6-4c4f-849d-f2c0ea04b74d" providerId="AD" clId="Web-{0DFD43EB-A9D9-4659-A984-C979AC93CB1D}" dt="2023-11-29T00:42:37.483" v="12" actId="20577"/>
      <pc:docMkLst>
        <pc:docMk/>
      </pc:docMkLst>
      <pc:sldChg chg="addSp delSp modSp mod modClrScheme chgLayout">
        <pc:chgData name="Zhang, Cheng" userId="S::czhang743@gatech.edu::102df87a-dac6-4c4f-849d-f2c0ea04b74d" providerId="AD" clId="Web-{0DFD43EB-A9D9-4659-A984-C979AC93CB1D}" dt="2023-11-29T00:42:37.483" v="12" actId="20577"/>
        <pc:sldMkLst>
          <pc:docMk/>
          <pc:sldMk cId="2885423947" sldId="363"/>
        </pc:sldMkLst>
        <pc:spChg chg="mod">
          <ac:chgData name="Zhang, Cheng" userId="S::czhang743@gatech.edu::102df87a-dac6-4c4f-849d-f2c0ea04b74d" providerId="AD" clId="Web-{0DFD43EB-A9D9-4659-A984-C979AC93CB1D}" dt="2023-11-29T00:42:02.232" v="1"/>
          <ac:spMkLst>
            <pc:docMk/>
            <pc:sldMk cId="2885423947" sldId="363"/>
            <ac:spMk id="2" creationId="{B91B6967-B6B4-6BED-D32B-DBD95037ECC3}"/>
          </ac:spMkLst>
        </pc:spChg>
        <pc:spChg chg="mod ord">
          <ac:chgData name="Zhang, Cheng" userId="S::czhang743@gatech.edu::102df87a-dac6-4c4f-849d-f2c0ea04b74d" providerId="AD" clId="Web-{0DFD43EB-A9D9-4659-A984-C979AC93CB1D}" dt="2023-11-29T00:42:37.483" v="12" actId="20577"/>
          <ac:spMkLst>
            <pc:docMk/>
            <pc:sldMk cId="2885423947" sldId="363"/>
            <ac:spMk id="4" creationId="{43D6DF0B-EF5E-E07B-12A5-279039558C05}"/>
          </ac:spMkLst>
        </pc:spChg>
        <pc:spChg chg="del">
          <ac:chgData name="Zhang, Cheng" userId="S::czhang743@gatech.edu::102df87a-dac6-4c4f-849d-f2c0ea04b74d" providerId="AD" clId="Web-{0DFD43EB-A9D9-4659-A984-C979AC93CB1D}" dt="2023-11-29T00:42:02.232" v="1"/>
          <ac:spMkLst>
            <pc:docMk/>
            <pc:sldMk cId="2885423947" sldId="363"/>
            <ac:spMk id="11" creationId="{8CCAFA38-4D19-F7F6-053B-061402EB05A6}"/>
          </ac:spMkLst>
        </pc:spChg>
        <pc:spChg chg="del">
          <ac:chgData name="Zhang, Cheng" userId="S::czhang743@gatech.edu::102df87a-dac6-4c4f-849d-f2c0ea04b74d" providerId="AD" clId="Web-{0DFD43EB-A9D9-4659-A984-C979AC93CB1D}" dt="2023-11-29T00:42:02.232" v="1"/>
          <ac:spMkLst>
            <pc:docMk/>
            <pc:sldMk cId="2885423947" sldId="363"/>
            <ac:spMk id="12" creationId="{3A05A6BA-047C-1EF6-2D3F-A86280F42E7D}"/>
          </ac:spMkLst>
        </pc:spChg>
        <pc:spChg chg="del">
          <ac:chgData name="Zhang, Cheng" userId="S::czhang743@gatech.edu::102df87a-dac6-4c4f-849d-f2c0ea04b74d" providerId="AD" clId="Web-{0DFD43EB-A9D9-4659-A984-C979AC93CB1D}" dt="2023-11-29T00:41:41.591" v="0"/>
          <ac:spMkLst>
            <pc:docMk/>
            <pc:sldMk cId="2885423947" sldId="363"/>
            <ac:spMk id="13" creationId="{B3938AA9-D55F-BEFE-E623-1C9F506E99E2}"/>
          </ac:spMkLst>
        </pc:spChg>
        <pc:picChg chg="add mod ord">
          <ac:chgData name="Zhang, Cheng" userId="S::czhang743@gatech.edu::102df87a-dac6-4c4f-849d-f2c0ea04b74d" providerId="AD" clId="Web-{0DFD43EB-A9D9-4659-A984-C979AC93CB1D}" dt="2023-11-29T00:42:02.232" v="1"/>
          <ac:picMkLst>
            <pc:docMk/>
            <pc:sldMk cId="2885423947" sldId="363"/>
            <ac:picMk id="3" creationId="{E9B4A41F-ACB1-6797-D208-91740F24543C}"/>
          </ac:picMkLst>
        </pc:picChg>
      </pc:sldChg>
    </pc:docChg>
  </pc:docChgLst>
  <pc:docChgLst>
    <pc:chgData name="Zhang, Cheng" userId="S::czhang743@gatech.edu::102df87a-dac6-4c4f-849d-f2c0ea04b74d" providerId="AD" clId="Web-{7ECA917B-D74C-4CBB-8176-41061EA5E47E}"/>
    <pc:docChg chg="modSld">
      <pc:chgData name="Zhang, Cheng" userId="S::czhang743@gatech.edu::102df87a-dac6-4c4f-849d-f2c0ea04b74d" providerId="AD" clId="Web-{7ECA917B-D74C-4CBB-8176-41061EA5E47E}" dt="2023-11-26T02:08:03.029" v="70"/>
      <pc:docMkLst>
        <pc:docMk/>
      </pc:docMkLst>
      <pc:sldChg chg="modSp">
        <pc:chgData name="Zhang, Cheng" userId="S::czhang743@gatech.edu::102df87a-dac6-4c4f-849d-f2c0ea04b74d" providerId="AD" clId="Web-{7ECA917B-D74C-4CBB-8176-41061EA5E47E}" dt="2023-11-26T02:07:24.903" v="67" actId="20577"/>
        <pc:sldMkLst>
          <pc:docMk/>
          <pc:sldMk cId="2014318228" sldId="307"/>
        </pc:sldMkLst>
        <pc:spChg chg="mod">
          <ac:chgData name="Zhang, Cheng" userId="S::czhang743@gatech.edu::102df87a-dac6-4c4f-849d-f2c0ea04b74d" providerId="AD" clId="Web-{7ECA917B-D74C-4CBB-8176-41061EA5E47E}" dt="2023-11-26T02:07:24.903" v="67" actId="20577"/>
          <ac:spMkLst>
            <pc:docMk/>
            <pc:sldMk cId="2014318228" sldId="307"/>
            <ac:spMk id="4" creationId="{88C61021-43BE-6321-063C-E11195E7B4AC}"/>
          </ac:spMkLst>
        </pc:spChg>
      </pc:sldChg>
      <pc:sldChg chg="addSp delSp modSp">
        <pc:chgData name="Zhang, Cheng" userId="S::czhang743@gatech.edu::102df87a-dac6-4c4f-849d-f2c0ea04b74d" providerId="AD" clId="Web-{7ECA917B-D74C-4CBB-8176-41061EA5E47E}" dt="2023-11-26T02:08:03.029" v="70"/>
        <pc:sldMkLst>
          <pc:docMk/>
          <pc:sldMk cId="3720162445" sldId="316"/>
        </pc:sldMkLst>
        <pc:spChg chg="mod">
          <ac:chgData name="Zhang, Cheng" userId="S::czhang743@gatech.edu::102df87a-dac6-4c4f-849d-f2c0ea04b74d" providerId="AD" clId="Web-{7ECA917B-D74C-4CBB-8176-41061EA5E47E}" dt="2023-11-26T02:05:53.244" v="19"/>
          <ac:spMkLst>
            <pc:docMk/>
            <pc:sldMk cId="3720162445" sldId="316"/>
            <ac:spMk id="2" creationId="{64958AE8-2CBA-5A10-F79B-4C5857D28267}"/>
          </ac:spMkLst>
        </pc:spChg>
        <pc:spChg chg="del">
          <ac:chgData name="Zhang, Cheng" userId="S::czhang743@gatech.edu::102df87a-dac6-4c4f-849d-f2c0ea04b74d" providerId="AD" clId="Web-{7ECA917B-D74C-4CBB-8176-41061EA5E47E}" dt="2023-11-26T02:02:29.410" v="0"/>
          <ac:spMkLst>
            <pc:docMk/>
            <pc:sldMk cId="3720162445" sldId="316"/>
            <ac:spMk id="3" creationId="{73C46076-F356-B61B-2AB9-2958F9748F49}"/>
          </ac:spMkLst>
        </pc:spChg>
        <pc:spChg chg="del">
          <ac:chgData name="Zhang, Cheng" userId="S::czhang743@gatech.edu::102df87a-dac6-4c4f-849d-f2c0ea04b74d" providerId="AD" clId="Web-{7ECA917B-D74C-4CBB-8176-41061EA5E47E}" dt="2023-11-26T02:02:36.489" v="1"/>
          <ac:spMkLst>
            <pc:docMk/>
            <pc:sldMk cId="3720162445" sldId="316"/>
            <ac:spMk id="4" creationId="{1BDAC76F-28B1-92C8-D86B-09F0212CB7D9}"/>
          </ac:spMkLst>
        </pc:spChg>
        <pc:spChg chg="add mod">
          <ac:chgData name="Zhang, Cheng" userId="S::czhang743@gatech.edu::102df87a-dac6-4c4f-849d-f2c0ea04b74d" providerId="AD" clId="Web-{7ECA917B-D74C-4CBB-8176-41061EA5E47E}" dt="2023-11-26T02:06:01.119" v="20" actId="20577"/>
          <ac:spMkLst>
            <pc:docMk/>
            <pc:sldMk cId="3720162445" sldId="316"/>
            <ac:spMk id="6" creationId="{1DDA9F9C-AEFF-0ED4-6742-0FAD7B313285}"/>
          </ac:spMkLst>
        </pc:spChg>
        <pc:spChg chg="add del mod">
          <ac:chgData name="Zhang, Cheng" userId="S::czhang743@gatech.edu::102df87a-dac6-4c4f-849d-f2c0ea04b74d" providerId="AD" clId="Web-{7ECA917B-D74C-4CBB-8176-41061EA5E47E}" dt="2023-11-26T02:05:53.244" v="19"/>
          <ac:spMkLst>
            <pc:docMk/>
            <pc:sldMk cId="3720162445" sldId="316"/>
            <ac:spMk id="8" creationId="{0D443C0D-F603-CF07-062C-DC99CF66B244}"/>
          </ac:spMkLst>
        </pc:spChg>
        <pc:spChg chg="add del">
          <ac:chgData name="Zhang, Cheng" userId="S::czhang743@gatech.edu::102df87a-dac6-4c4f-849d-f2c0ea04b74d" providerId="AD" clId="Web-{7ECA917B-D74C-4CBB-8176-41061EA5E47E}" dt="2023-11-26T02:05:49.885" v="18"/>
          <ac:spMkLst>
            <pc:docMk/>
            <pc:sldMk cId="3720162445" sldId="316"/>
            <ac:spMk id="10" creationId="{C08500D5-2D29-FE03-EB55-9D3AD5D1E7DD}"/>
          </ac:spMkLst>
        </pc:spChg>
        <pc:spChg chg="add mod">
          <ac:chgData name="Zhang, Cheng" userId="S::czhang743@gatech.edu::102df87a-dac6-4c4f-849d-f2c0ea04b74d" providerId="AD" clId="Web-{7ECA917B-D74C-4CBB-8176-41061EA5E47E}" dt="2023-11-26T02:06:33.636" v="34" actId="1076"/>
          <ac:spMkLst>
            <pc:docMk/>
            <pc:sldMk cId="3720162445" sldId="316"/>
            <ac:spMk id="11" creationId="{31E00B7E-C6A3-A86A-7114-A9B8BB447ED6}"/>
          </ac:spMkLst>
        </pc:spChg>
        <pc:picChg chg="add del mod ord">
          <ac:chgData name="Zhang, Cheng" userId="S::czhang743@gatech.edu::102df87a-dac6-4c4f-849d-f2c0ea04b74d" providerId="AD" clId="Web-{7ECA917B-D74C-4CBB-8176-41061EA5E47E}" dt="2023-11-26T02:05:48.135" v="17"/>
          <ac:picMkLst>
            <pc:docMk/>
            <pc:sldMk cId="3720162445" sldId="316"/>
            <ac:picMk id="5" creationId="{7E9DF61D-7DA4-8925-011A-A56D4709ABEA}"/>
          </ac:picMkLst>
        </pc:picChg>
        <pc:picChg chg="add mod ord">
          <ac:chgData name="Zhang, Cheng" userId="S::czhang743@gatech.edu::102df87a-dac6-4c4f-849d-f2c0ea04b74d" providerId="AD" clId="Web-{7ECA917B-D74C-4CBB-8176-41061EA5E47E}" dt="2023-11-26T02:05:53.244" v="19"/>
          <ac:picMkLst>
            <pc:docMk/>
            <pc:sldMk cId="3720162445" sldId="316"/>
            <ac:picMk id="9" creationId="{0C53105C-210A-04C6-82FE-304319E6C6C4}"/>
          </ac:picMkLst>
        </pc:picChg>
        <pc:picChg chg="add del mod">
          <ac:chgData name="Zhang, Cheng" userId="S::czhang743@gatech.edu::102df87a-dac6-4c4f-849d-f2c0ea04b74d" providerId="AD" clId="Web-{7ECA917B-D74C-4CBB-8176-41061EA5E47E}" dt="2023-11-26T02:08:03.029" v="70"/>
          <ac:picMkLst>
            <pc:docMk/>
            <pc:sldMk cId="3720162445" sldId="316"/>
            <ac:picMk id="12" creationId="{A8DD19DD-233F-D3BE-C553-6D222A9916A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12/11/23</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90FB0-7803-314F-9BE0-3772887DCBDE}"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5D7CC-4584-7D4D-9AC5-26861B0A276E}" type="slidenum">
              <a:rPr lang="en-US" smtClean="0"/>
              <a:t>‹#›</a:t>
            </a:fld>
            <a:endParaRPr lang="en-US"/>
          </a:p>
        </p:txBody>
      </p:sp>
    </p:spTree>
    <p:extLst>
      <p:ext uri="{BB962C8B-B14F-4D97-AF65-F5344CB8AC3E}">
        <p14:creationId xmlns:p14="http://schemas.microsoft.com/office/powerpoint/2010/main" val="180243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Notes: Mention that we tried manually create a right censored data by choosing an observed point. However this lead to challenges when predicting the survival curves for the testing data</a:t>
            </a:r>
          </a:p>
          <a:p>
            <a:endParaRPr lang="en-US">
              <a:ea typeface="Calibri"/>
              <a:cs typeface="Calibri"/>
            </a:endParaRPr>
          </a:p>
          <a:p>
            <a:pPr marL="171450" indent="-171450">
              <a:buFont typeface="Arial"/>
              <a:buChar char="•"/>
            </a:pPr>
            <a:r>
              <a:rPr lang="en-US"/>
              <a:t>The Cox Proportional-Hazards (</a:t>
            </a:r>
            <a:r>
              <a:rPr lang="en-US" err="1"/>
              <a:t>coxPH</a:t>
            </a:r>
            <a:r>
              <a:rPr lang="en-US"/>
              <a:t>) model assumes that the hazard ratios for covariates are constant over time. If no individuals in your training dataset experience the event after time = 200, the model hasn't seen any new information that would suggest a change in the hazard ratios beyond that point.</a:t>
            </a:r>
            <a:endParaRPr lang="en-US">
              <a:cs typeface="Calibri"/>
            </a:endParaRPr>
          </a:p>
          <a:p>
            <a:pPr marL="171450" indent="-171450">
              <a:buFont typeface="Arial"/>
              <a:buChar char="•"/>
            </a:pPr>
            <a:r>
              <a:rPr lang="en-US"/>
              <a:t>As a result, when you use the trained model to predict survival curves for your testing dataset, the predicted curves beyond time = 200 may not change because the model doesn't have evidence to suggest a change in hazard ratios.</a:t>
            </a:r>
            <a:endParaRPr lang="en-US">
              <a:cs typeface="Calibri"/>
            </a:endParaRPr>
          </a:p>
          <a:p>
            <a:pPr marL="171450" indent="-171450">
              <a:buFont typeface="Arial"/>
              <a:buChar char="•"/>
            </a:pPr>
            <a:endParaRPr lang="en-US">
              <a:ea typeface="Calibri" panose="020F0502020204030204"/>
              <a:cs typeface="Calibri" panose="020F0502020204030204"/>
            </a:endParaRPr>
          </a:p>
          <a:p>
            <a:pPr marL="171450" indent="-171450">
              <a:buFont typeface="Arial"/>
              <a:buChar char="•"/>
            </a:pPr>
            <a:r>
              <a:rPr lang="en-US">
                <a:ea typeface="Calibri" panose="020F0502020204030204"/>
                <a:cs typeface="Calibri" panose="020F0502020204030204"/>
              </a:rPr>
              <a:t>It assumes the censoring should be independent from time. It will not affect the accuracy – </a:t>
            </a:r>
            <a:r>
              <a:rPr lang="en-US" err="1">
                <a:ea typeface="Calibri" panose="020F0502020204030204"/>
                <a:cs typeface="Calibri" panose="020F0502020204030204"/>
              </a:rPr>
              <a:t>chatgpt</a:t>
            </a:r>
            <a:r>
              <a:rPr lang="en-US">
                <a:ea typeface="Calibri" panose="020F0502020204030204"/>
                <a:cs typeface="Calibri" panose="020F0502020204030204"/>
              </a:rPr>
              <a:t> tells me</a:t>
            </a:r>
          </a:p>
          <a:p>
            <a:endParaRPr lang="en-US"/>
          </a:p>
          <a:p>
            <a:endParaRPr lang="en-US"/>
          </a:p>
          <a:p>
            <a:pPr marL="171450" indent="-171450">
              <a:buFont typeface="Arial"/>
              <a:buChar char="•"/>
            </a:pPr>
            <a:r>
              <a:rPr lang="en-US"/>
              <a:t>For censored observations, the model uses the information available up to the censoring time to contribute to the estimation of the hazard function.</a:t>
            </a:r>
            <a:endParaRPr lang="en-US">
              <a:ea typeface="Calibri"/>
              <a:cs typeface="Calibri"/>
            </a:endParaRPr>
          </a:p>
          <a:p>
            <a:pPr marL="171450" indent="-171450">
              <a:buFont typeface="Arial"/>
              <a:buChar char="•"/>
            </a:pPr>
            <a:r>
              <a:rPr lang="en-US"/>
              <a:t>For non-censored observations, the model uses the exact event times to estimate the hazard ratio and other parameters.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7AA5D7CC-4584-7D4D-9AC5-26861B0A276E}" type="slidenum">
              <a:rPr lang="en-US" smtClean="0"/>
              <a:t>11</a:t>
            </a:fld>
            <a:endParaRPr lang="en-US"/>
          </a:p>
        </p:txBody>
      </p:sp>
    </p:spTree>
    <p:extLst>
      <p:ext uri="{BB962C8B-B14F-4D97-AF65-F5344CB8AC3E}">
        <p14:creationId xmlns:p14="http://schemas.microsoft.com/office/powerpoint/2010/main" val="347494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Before we choose LSTM, we considered using RNN. However, RNN will has vanishing gradients, causing RNN is easily forget past information. Additionally, there is a problem of gradient explosion, where the effect of multiplying gradients during backpropagation results in an exponential growth of gradients. So RNN is not really good for large datasets. But LSTM can very good to solve this problem.</a:t>
            </a:r>
            <a:endParaRPr lang="zh-CN">
              <a:ea typeface="等线"/>
            </a:endParaRP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AA5D7CC-4584-7D4D-9AC5-26861B0A27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3707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LSTM consists of three gates—forget gate, input gate, and output gate. On the left side above line, </a:t>
            </a:r>
            <a:r>
              <a:rPr lang="en-US" i="1"/>
              <a:t>Ct</a:t>
            </a:r>
            <a:r>
              <a:rPr lang="en-US"/>
              <a:t>−1  represents the long-term memory from the previous time step, </a:t>
            </a:r>
            <a:r>
              <a:rPr lang="en-US" i="1"/>
              <a:t>ht</a:t>
            </a:r>
            <a:r>
              <a:rPr lang="en-US"/>
              <a:t>−1  is the short-term memory from the previous time step, and </a:t>
            </a:r>
            <a:r>
              <a:rPr lang="en-US" i="1" err="1"/>
              <a:t>Xt</a:t>
            </a:r>
            <a:r>
              <a:rPr lang="en-US"/>
              <a:t>  is the input for the current cell. Sigmoid functions is the activation functions for gates in LSTM. </a:t>
            </a:r>
            <a:endParaRPr lang="zh-CN" altLang="en-US"/>
          </a:p>
          <a:p>
            <a:endParaRPr lang="en-US"/>
          </a:p>
          <a:p>
            <a:r>
              <a:rPr lang="en-US"/>
              <a:t>The output of the forget gate is computed as the sigmoid of the sum of the forget gate weight matrix times </a:t>
            </a:r>
            <a:r>
              <a:rPr lang="en-US" i="1" err="1"/>
              <a:t>Xt</a:t>
            </a:r>
            <a:r>
              <a:rPr lang="en-US"/>
              <a:t> , the hidden state gate weight matrix multiplied by </a:t>
            </a:r>
            <a:r>
              <a:rPr lang="en-US" i="1"/>
              <a:t>ht</a:t>
            </a:r>
            <a:r>
              <a:rPr lang="en-US"/>
              <a:t>−1 , and plus the forget gate bias. Similar calculations apply to the other two gates. For the input gate is a little bit different, we can see the input gate involves a hidden cell, contributing to better handling of issues like gradient vanishing and explosion. The hyperbolic tangent function is to process </a:t>
            </a:r>
            <a:r>
              <a:rPr lang="en-US" i="1" err="1"/>
              <a:t>gt</a:t>
            </a:r>
            <a:r>
              <a:rPr lang="en-US"/>
              <a:t> , keeping the results within the range of 0 to 1 and reduce the risk of gradient explosion.</a:t>
            </a:r>
            <a:endParaRPr lang="en-US">
              <a:ea typeface="Calibri"/>
              <a:cs typeface="Calibri"/>
            </a:endParaRPr>
          </a:p>
          <a:p>
            <a:endParaRPr lang="en-US">
              <a:ea typeface="Calibri"/>
              <a:cs typeface="Calibri"/>
            </a:endParaRPr>
          </a:p>
          <a:p>
            <a:r>
              <a:rPr lang="en-US"/>
              <a:t>The next step involves a Hadamard product between </a:t>
            </a:r>
            <a:r>
              <a:rPr lang="en-US" i="1"/>
              <a:t>ft</a:t>
            </a:r>
            <a:r>
              <a:rPr lang="en-US"/>
              <a:t>  and the long-term memory from the previous time step, and plus the Hadamard product with </a:t>
            </a:r>
            <a:r>
              <a:rPr lang="en-US" i="1" err="1"/>
              <a:t>gt</a:t>
            </a:r>
            <a:r>
              <a:rPr lang="en-US" i="1"/>
              <a:t> and it</a:t>
            </a:r>
            <a:r>
              <a:rPr lang="en-US"/>
              <a:t> , the output is </a:t>
            </a:r>
            <a:r>
              <a:rPr lang="en-US" i="1"/>
              <a:t>Ct</a:t>
            </a:r>
            <a:r>
              <a:rPr lang="en-US"/>
              <a:t> . And the </a:t>
            </a:r>
            <a:r>
              <a:rPr lang="en-US" i="1"/>
              <a:t>tanh</a:t>
            </a:r>
            <a:r>
              <a:rPr lang="en-US"/>
              <a:t>(</a:t>
            </a:r>
            <a:r>
              <a:rPr lang="en-US" i="1"/>
              <a:t>Ct)</a:t>
            </a:r>
            <a:r>
              <a:rPr lang="en-US"/>
              <a:t> can gets </a:t>
            </a:r>
            <a:r>
              <a:rPr lang="en-US" i="1"/>
              <a:t>mt</a:t>
            </a:r>
            <a:r>
              <a:rPr lang="en-US"/>
              <a:t> , and use the Hadamard product of </a:t>
            </a:r>
            <a:r>
              <a:rPr lang="en-US" i="1" err="1"/>
              <a:t>ot</a:t>
            </a:r>
            <a:r>
              <a:rPr lang="en-US"/>
              <a:t> and </a:t>
            </a:r>
            <a:r>
              <a:rPr lang="en-US" i="1"/>
              <a:t>mt</a:t>
            </a:r>
            <a:r>
              <a:rPr lang="en-US"/>
              <a:t> gets </a:t>
            </a:r>
            <a:r>
              <a:rPr lang="en-US" i="1"/>
              <a:t>ht</a:t>
            </a:r>
            <a:r>
              <a:rPr lang="en-US"/>
              <a:t>.</a:t>
            </a:r>
            <a:endParaRPr lang="en-US">
              <a:ea typeface="Calibri"/>
              <a:cs typeface="Calibri"/>
            </a:endParaRPr>
          </a:p>
          <a:p>
            <a:endParaRPr lang="en-US"/>
          </a:p>
          <a:p>
            <a:r>
              <a:rPr lang="en-US"/>
              <a:t>In summary, the input gate, forget gate, and output gate empower LSTM to effectively manage long-term dependencies and reduce gradient challenges.</a:t>
            </a:r>
            <a:endParaRPr lang="en-US">
              <a:ea typeface="Calibri"/>
              <a:cs typeface="Calibri"/>
            </a:endParaRPr>
          </a:p>
          <a:p>
            <a:endParaRPr lang="en-US">
              <a:ea typeface="Calibri"/>
              <a:cs typeface="Calibri"/>
            </a:endParaRPr>
          </a:p>
        </p:txBody>
      </p:sp>
      <p:sp>
        <p:nvSpPr>
          <p:cNvPr id="4" name="灯片编号占位符 3"/>
          <p:cNvSpPr>
            <a:spLocks noGrp="1"/>
          </p:cNvSpPr>
          <p:nvPr>
            <p:ph type="sldNum" sz="quarter" idx="5"/>
          </p:nvPr>
        </p:nvSpPr>
        <p:spPr/>
        <p:txBody>
          <a:bodyPr/>
          <a:lstStyle/>
          <a:p>
            <a:fld id="{7AA5D7CC-4584-7D4D-9AC5-26861B0A276E}" type="slidenum">
              <a:rPr lang="en-US" smtClean="0"/>
              <a:t>22</a:t>
            </a:fld>
            <a:endParaRPr lang="en-US"/>
          </a:p>
        </p:txBody>
      </p:sp>
    </p:spTree>
    <p:extLst>
      <p:ext uri="{BB962C8B-B14F-4D97-AF65-F5344CB8AC3E}">
        <p14:creationId xmlns:p14="http://schemas.microsoft.com/office/powerpoint/2010/main" val="653172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Before we choose LSTM, we considered using RNN. However, RNN will has vanishing gradients, causing RNN is easily forget past information. Additionally, there is a problem of gradient explosion, where the effect of multiplying gradients during backpropagation results in an exponential growth of gradients. So RNN is not really good for large datasets. But LSTM can very good to solve this problem.</a:t>
            </a:r>
            <a:endParaRPr lang="zh-CN">
              <a:ea typeface="等线"/>
            </a:endParaRPr>
          </a:p>
        </p:txBody>
      </p:sp>
      <p:sp>
        <p:nvSpPr>
          <p:cNvPr id="4" name="灯片编号占位符 3"/>
          <p:cNvSpPr>
            <a:spLocks noGrp="1"/>
          </p:cNvSpPr>
          <p:nvPr>
            <p:ph type="sldNum" sz="quarter" idx="5"/>
          </p:nvPr>
        </p:nvSpPr>
        <p:spPr/>
        <p:txBody>
          <a:bodyPr/>
          <a:lstStyle/>
          <a:p>
            <a:fld id="{7AA5D7CC-4584-7D4D-9AC5-26861B0A276E}" type="slidenum">
              <a:rPr lang="en-US" smtClean="0"/>
              <a:t>23</a:t>
            </a:fld>
            <a:endParaRPr lang="en-US"/>
          </a:p>
        </p:txBody>
      </p:sp>
    </p:spTree>
    <p:extLst>
      <p:ext uri="{BB962C8B-B14F-4D97-AF65-F5344CB8AC3E}">
        <p14:creationId xmlns:p14="http://schemas.microsoft.com/office/powerpoint/2010/main" val="3717233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cs typeface="Calibri"/>
              </a:rPr>
              <a:t>Left hand side</a:t>
            </a:r>
          </a:p>
          <a:p>
            <a:endParaRPr lang="en-US" altLang="zh-CN">
              <a:ea typeface="等线" panose="02010600030101010101" pitchFamily="2" charset="-122"/>
              <a:cs typeface="Calibri"/>
            </a:endParaRPr>
          </a:p>
          <a:p>
            <a:r>
              <a:rPr lang="en-US" altLang="zh-CN">
                <a:ea typeface="等线"/>
                <a:cs typeface="Calibri"/>
              </a:rPr>
              <a:t>Three important reason for sliding window</a:t>
            </a:r>
            <a:endParaRPr lang="en-US" altLang="zh-CN">
              <a:ea typeface="等线" panose="02010600030101010101" pitchFamily="2" charset="-122"/>
              <a:cs typeface="Calibri"/>
            </a:endParaRPr>
          </a:p>
          <a:p>
            <a:endParaRPr lang="en-US" altLang="zh-CN">
              <a:ea typeface="等线" panose="02010600030101010101" pitchFamily="2" charset="-122"/>
              <a:cs typeface="Calibri"/>
            </a:endParaRPr>
          </a:p>
        </p:txBody>
      </p:sp>
      <p:sp>
        <p:nvSpPr>
          <p:cNvPr id="4" name="灯片编号占位符 3"/>
          <p:cNvSpPr>
            <a:spLocks noGrp="1"/>
          </p:cNvSpPr>
          <p:nvPr>
            <p:ph type="sldNum" sz="quarter" idx="5"/>
          </p:nvPr>
        </p:nvSpPr>
        <p:spPr/>
        <p:txBody>
          <a:bodyPr/>
          <a:lstStyle/>
          <a:p>
            <a:fld id="{7AA5D7CC-4584-7D4D-9AC5-26861B0A276E}" type="slidenum">
              <a:rPr lang="en-US" smtClean="0"/>
              <a:t>24</a:t>
            </a:fld>
            <a:endParaRPr lang="en-US"/>
          </a:p>
        </p:txBody>
      </p:sp>
    </p:spTree>
    <p:extLst>
      <p:ext uri="{BB962C8B-B14F-4D97-AF65-F5344CB8AC3E}">
        <p14:creationId xmlns:p14="http://schemas.microsoft.com/office/powerpoint/2010/main" val="286322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 square explains how well the variance in the dependent variable could be explained by the independent variables</a:t>
            </a:r>
          </a:p>
        </p:txBody>
      </p:sp>
      <p:sp>
        <p:nvSpPr>
          <p:cNvPr id="4" name="Slide Number Placeholder 3"/>
          <p:cNvSpPr>
            <a:spLocks noGrp="1"/>
          </p:cNvSpPr>
          <p:nvPr>
            <p:ph type="sldNum" sz="quarter" idx="5"/>
          </p:nvPr>
        </p:nvSpPr>
        <p:spPr/>
        <p:txBody>
          <a:bodyPr/>
          <a:lstStyle/>
          <a:p>
            <a:fld id="{7AA5D7CC-4584-7D4D-9AC5-26861B0A276E}" type="slidenum">
              <a:rPr lang="en-US" smtClean="0"/>
              <a:t>29</a:t>
            </a:fld>
            <a:endParaRPr lang="en-US"/>
          </a:p>
        </p:txBody>
      </p:sp>
    </p:spTree>
    <p:extLst>
      <p:ext uri="{BB962C8B-B14F-4D97-AF65-F5344CB8AC3E}">
        <p14:creationId xmlns:p14="http://schemas.microsoft.com/office/powerpoint/2010/main" val="1913890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Uncensored meaning the event indicator = 1 – event has been observed occurred before time I</a:t>
            </a:r>
          </a:p>
          <a:p>
            <a:endParaRPr lang="en-US" dirty="0">
              <a:ea typeface="Calibri"/>
              <a:cs typeface="Calibri"/>
            </a:endParaRPr>
          </a:p>
          <a:p>
            <a:r>
              <a:rPr lang="en-US" dirty="0"/>
              <a:t>H(t) conditional probability of an event occurring at time 𝑡 given that the observed subject has not experienced the event at time 𝑡</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Roboto"/>
                <a:ea typeface="Roboto"/>
                <a:cs typeface="Roboto"/>
              </a:rPr>
              <a:t>Hazard Ratio:</a:t>
            </a:r>
            <a:r>
              <a:rPr lang="en-GB" dirty="0">
                <a:latin typeface="Roboto"/>
                <a:ea typeface="Roboto"/>
                <a:cs typeface="Roboto"/>
              </a:rPr>
              <a:t> exp(β</a:t>
            </a:r>
            <a:r>
              <a:rPr lang="en-GB" baseline="-25000" dirty="0" err="1">
                <a:latin typeface="Roboto"/>
                <a:ea typeface="Roboto"/>
                <a:cs typeface="Roboto"/>
              </a:rPr>
              <a:t>i</a:t>
            </a:r>
            <a:r>
              <a:rPr lang="en-GB" dirty="0">
                <a:latin typeface="Roboto"/>
                <a:ea typeface="Roboto"/>
                <a:cs typeface="Roboto"/>
              </a:rPr>
              <a:t>) -- a hazard ratio above 1 indicates a covariate that is positively associated with the event probability, and thus negatively associated with the length of survival.</a:t>
            </a:r>
            <a:endParaRPr lang="en-GB" dirty="0"/>
          </a:p>
          <a:p>
            <a:endParaRPr lang="en-US" dirty="0"/>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7AA5D7CC-4584-7D4D-9AC5-26861B0A276E}" type="slidenum">
              <a:rPr lang="en-US" smtClean="0"/>
              <a:t>12</a:t>
            </a:fld>
            <a:endParaRPr lang="en-US"/>
          </a:p>
        </p:txBody>
      </p:sp>
    </p:spTree>
    <p:extLst>
      <p:ext uri="{BB962C8B-B14F-4D97-AF65-F5344CB8AC3E}">
        <p14:creationId xmlns:p14="http://schemas.microsoft.com/office/powerpoint/2010/main" val="2585474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endParaRPr lang="en-US" dirty="0">
              <a:cs typeface="Calibri"/>
            </a:endParaRPr>
          </a:p>
          <a:p>
            <a:r>
              <a:rPr lang="en-US" dirty="0"/>
              <a:t>The partial likelihood only considers the ordering of event times and discards the information about the baseline hazard function, making it a "partial" likelihood. Because it doesn’t make assumption on baseline hazard</a:t>
            </a:r>
            <a:endParaRPr lang="en-US" dirty="0">
              <a:cs typeface="Calibri"/>
            </a:endParaRPr>
          </a:p>
        </p:txBody>
      </p:sp>
      <p:sp>
        <p:nvSpPr>
          <p:cNvPr id="4" name="Slide Number Placeholder 3"/>
          <p:cNvSpPr>
            <a:spLocks noGrp="1"/>
          </p:cNvSpPr>
          <p:nvPr>
            <p:ph type="sldNum" sz="quarter" idx="5"/>
          </p:nvPr>
        </p:nvSpPr>
        <p:spPr/>
        <p:txBody>
          <a:bodyPr/>
          <a:lstStyle/>
          <a:p>
            <a:fld id="{7AA5D7CC-4584-7D4D-9AC5-26861B0A276E}" type="slidenum">
              <a:rPr lang="en-US" smtClean="0"/>
              <a:t>13</a:t>
            </a:fld>
            <a:endParaRPr lang="en-US"/>
          </a:p>
        </p:txBody>
      </p:sp>
    </p:spTree>
    <p:extLst>
      <p:ext uri="{BB962C8B-B14F-4D97-AF65-F5344CB8AC3E}">
        <p14:creationId xmlns:p14="http://schemas.microsoft.com/office/powerpoint/2010/main" val="3249754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Risk Scores: </a:t>
            </a:r>
            <a:r>
              <a:rPr lang="en-US" dirty="0"/>
              <a:t>Individuals with higher risk scores are estimated to have a higher hazard or risk of experiencing the event </a:t>
            </a:r>
          </a:p>
          <a:p>
            <a:endParaRPr lang="en-US" dirty="0">
              <a:ea typeface="Calibri"/>
              <a:cs typeface="Calibri"/>
            </a:endParaRPr>
          </a:p>
          <a:p>
            <a:r>
              <a:rPr lang="en-US" dirty="0"/>
              <a:t>Hazard Function  --&gt; conditional probability of an event occurring at time 𝑡 given that the observed subject has not experienced the event at time 𝑡</a:t>
            </a:r>
          </a:p>
          <a:p>
            <a:r>
              <a:rPr lang="en-US" dirty="0">
                <a:ea typeface="Calibri"/>
                <a:cs typeface="Calibri"/>
              </a:rPr>
              <a:t>Survival function--&gt; </a:t>
            </a:r>
            <a:r>
              <a:rPr lang="en-US" b="0" i="0" dirty="0">
                <a:solidFill>
                  <a:srgbClr val="1F1F1F"/>
                </a:solidFill>
                <a:effectLst/>
                <a:latin typeface="ElsevierGulliver"/>
              </a:rPr>
              <a:t>The probability that the event </a:t>
            </a:r>
            <a:r>
              <a:rPr lang="en-US" b="0" i="1" dirty="0">
                <a:solidFill>
                  <a:srgbClr val="1F1F1F"/>
                </a:solidFill>
                <a:effectLst/>
                <a:latin typeface="ElsevierGulliver"/>
              </a:rPr>
              <a:t>S</a:t>
            </a:r>
            <a:r>
              <a:rPr lang="en-US" b="0" i="0" dirty="0">
                <a:solidFill>
                  <a:srgbClr val="1F1F1F"/>
                </a:solidFill>
                <a:effectLst/>
                <a:latin typeface="ElsevierGulliver"/>
              </a:rPr>
              <a:t> did not occur before the study observation period, </a:t>
            </a:r>
            <a:r>
              <a:rPr lang="en-US" b="0" i="1" dirty="0">
                <a:solidFill>
                  <a:srgbClr val="1F1F1F"/>
                </a:solidFill>
                <a:effectLst/>
                <a:latin typeface="ElsevierGulliver"/>
              </a:rPr>
              <a:t>t.</a:t>
            </a:r>
            <a:endParaRPr lang="en-US" dirty="0">
              <a:ea typeface="Calibri"/>
              <a:cs typeface="Calibri"/>
            </a:endParaRPr>
          </a:p>
          <a:p>
            <a:r>
              <a:rPr lang="en-GB" dirty="0"/>
              <a:t>the probability that an event occurs after time 𝑡</a:t>
            </a:r>
            <a:br>
              <a:rPr lang="en-GB" dirty="0">
                <a:cs typeface="+mn-lt"/>
              </a:rPr>
            </a:br>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14</a:t>
            </a:fld>
            <a:endParaRPr lang="en-US"/>
          </a:p>
        </p:txBody>
      </p:sp>
    </p:spTree>
    <p:extLst>
      <p:ext uri="{BB962C8B-B14F-4D97-AF65-F5344CB8AC3E}">
        <p14:creationId xmlns:p14="http://schemas.microsoft.com/office/powerpoint/2010/main" val="4025111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Instead of predicting a single RUL value, we could get a survival distribution function for the object starting from their current cycle</a:t>
            </a:r>
          </a:p>
        </p:txBody>
      </p:sp>
      <p:sp>
        <p:nvSpPr>
          <p:cNvPr id="4" name="Slide Number Placeholder 3"/>
          <p:cNvSpPr>
            <a:spLocks noGrp="1"/>
          </p:cNvSpPr>
          <p:nvPr>
            <p:ph type="sldNum" sz="quarter" idx="5"/>
          </p:nvPr>
        </p:nvSpPr>
        <p:spPr/>
        <p:txBody>
          <a:bodyPr/>
          <a:lstStyle/>
          <a:p>
            <a:fld id="{7AA5D7CC-4584-7D4D-9AC5-26861B0A276E}" type="slidenum">
              <a:rPr lang="en-US" smtClean="0"/>
              <a:t>15</a:t>
            </a:fld>
            <a:endParaRPr lang="en-US"/>
          </a:p>
        </p:txBody>
      </p:sp>
    </p:spTree>
    <p:extLst>
      <p:ext uri="{BB962C8B-B14F-4D97-AF65-F5344CB8AC3E}">
        <p14:creationId xmlns:p14="http://schemas.microsoft.com/office/powerpoint/2010/main" val="2903336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survival analysis, which deals with the time until an event of interest occurs (such as death or relapse), the concordance index measures the ability of a model to correctly order the survival times of pairs of individuals. A higher concordance index indicates better model performance. It ranges from 0 to 1, where 0.5 represents random chance (no predictive power), and 1 represents perfect concordance.</a:t>
            </a:r>
          </a:p>
          <a:p>
            <a:endParaRPr lang="en-US" dirty="0">
              <a:ea typeface="Calibri"/>
              <a:cs typeface="Calibri"/>
            </a:endParaRPr>
          </a:p>
          <a:p>
            <a:r>
              <a:rPr lang="en-US" dirty="0">
                <a:ea typeface="Calibri"/>
                <a:cs typeface="Calibri"/>
              </a:rPr>
              <a:t>X axis is the time from the cycle at which the machine is – you can consider it as the RUL distribution.</a:t>
            </a:r>
          </a:p>
        </p:txBody>
      </p:sp>
      <p:sp>
        <p:nvSpPr>
          <p:cNvPr id="4" name="Slide Number Placeholder 3"/>
          <p:cNvSpPr>
            <a:spLocks noGrp="1"/>
          </p:cNvSpPr>
          <p:nvPr>
            <p:ph type="sldNum" sz="quarter" idx="5"/>
          </p:nvPr>
        </p:nvSpPr>
        <p:spPr/>
        <p:txBody>
          <a:bodyPr/>
          <a:lstStyle/>
          <a:p>
            <a:fld id="{7AA5D7CC-4584-7D4D-9AC5-26861B0A276E}" type="slidenum">
              <a:rPr lang="en-US" smtClean="0"/>
              <a:t>16</a:t>
            </a:fld>
            <a:endParaRPr lang="en-US"/>
          </a:p>
        </p:txBody>
      </p:sp>
    </p:spTree>
    <p:extLst>
      <p:ext uri="{BB962C8B-B14F-4D97-AF65-F5344CB8AC3E}">
        <p14:creationId xmlns:p14="http://schemas.microsoft.com/office/powerpoint/2010/main" val="1895489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7AA5D7CC-4584-7D4D-9AC5-26861B0A276E}" type="slidenum">
              <a:rPr lang="en-US" smtClean="0"/>
              <a:t>17</a:t>
            </a:fld>
            <a:endParaRPr lang="en-US"/>
          </a:p>
        </p:txBody>
      </p:sp>
    </p:spTree>
    <p:extLst>
      <p:ext uri="{BB962C8B-B14F-4D97-AF65-F5344CB8AC3E}">
        <p14:creationId xmlns:p14="http://schemas.microsoft.com/office/powerpoint/2010/main" val="1206731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CoxPH</a:t>
            </a:r>
            <a:r>
              <a:rPr lang="en-GB" dirty="0"/>
              <a:t> model assumes that the hazard ratios for covariates are constant over time. -- when talking about it mention other models </a:t>
            </a:r>
          </a:p>
          <a:p>
            <a:r>
              <a:rPr lang="en-GB" dirty="0">
                <a:ea typeface="Calibri"/>
                <a:cs typeface="Calibri"/>
              </a:rPr>
              <a:t>Random Forest Survival analysis can handle time varying effects naturally. </a:t>
            </a:r>
          </a:p>
          <a:p>
            <a:endParaRPr lang="en-GB" dirty="0">
              <a:ea typeface="Calibri"/>
              <a:cs typeface="Calibri"/>
            </a:endParaRPr>
          </a:p>
          <a:p>
            <a:r>
              <a:rPr lang="en-GB" dirty="0" err="1">
                <a:ea typeface="Calibri"/>
                <a:cs typeface="Calibri"/>
              </a:rPr>
              <a:t>CoxPH</a:t>
            </a:r>
            <a:r>
              <a:rPr lang="en-GB" dirty="0">
                <a:ea typeface="Calibri"/>
                <a:cs typeface="Calibri"/>
              </a:rPr>
              <a:t> is designed to handle censoring data but it could still handle non-censored data  </a:t>
            </a:r>
          </a:p>
          <a:p>
            <a:endParaRPr lang="en-GB" dirty="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a:ea typeface="Roboto"/>
                <a:cs typeface="Arial"/>
              </a:rPr>
              <a:t>The model assumes that the censoring process is independent of the failure process. The probability of an observation being censored is not related to the time it would take for that observation to experience the event (failure).</a:t>
            </a:r>
            <a:endParaRPr lang="en-US" sz="1200" dirty="0">
              <a:latin typeface="Arial"/>
              <a:ea typeface="Roboto"/>
              <a:cs typeface="Arial"/>
            </a:endParaRPr>
          </a:p>
          <a:p>
            <a:endParaRPr lang="en-GB" dirty="0">
              <a:ea typeface="Calibri"/>
              <a:cs typeface="Calibri"/>
            </a:endParaRPr>
          </a:p>
        </p:txBody>
      </p:sp>
      <p:sp>
        <p:nvSpPr>
          <p:cNvPr id="4" name="Slide Number Placeholder 3"/>
          <p:cNvSpPr>
            <a:spLocks noGrp="1"/>
          </p:cNvSpPr>
          <p:nvPr>
            <p:ph type="sldNum" sz="quarter" idx="5"/>
          </p:nvPr>
        </p:nvSpPr>
        <p:spPr/>
        <p:txBody>
          <a:bodyPr/>
          <a:lstStyle/>
          <a:p>
            <a:fld id="{7AA5D7CC-4584-7D4D-9AC5-26861B0A276E}" type="slidenum">
              <a:rPr lang="en-US" smtClean="0"/>
              <a:t>18</a:t>
            </a:fld>
            <a:endParaRPr lang="en-US"/>
          </a:p>
        </p:txBody>
      </p:sp>
    </p:spTree>
    <p:extLst>
      <p:ext uri="{BB962C8B-B14F-4D97-AF65-F5344CB8AC3E}">
        <p14:creationId xmlns:p14="http://schemas.microsoft.com/office/powerpoint/2010/main" val="4165995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Before we choose LSTM, we considered using RNN. However, RNN will has vanishing gradients, causing RNN is easily forget past information. Additionally, there is a problem of gradient explosion, where the effect of multiplying gradients during backpropagation results in an exponential growth of gradients. So RNN is not really good for large datasets. But LSTM can very good to solve this problem.</a:t>
            </a:r>
            <a:endParaRPr lang="zh-CN">
              <a:ea typeface="等线"/>
            </a:endParaRP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AA5D7CC-4584-7D4D-9AC5-26861B0A27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8416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p>
            <a:r>
              <a:rPr lang="en-US"/>
              <a:t>Click to edit Master subtitle style</a:t>
            </a:r>
          </a:p>
        </p:txBody>
      </p:sp>
    </p:spTree>
    <p:extLst>
      <p:ext uri="{BB962C8B-B14F-4D97-AF65-F5344CB8AC3E}">
        <p14:creationId xmlns:p14="http://schemas.microsoft.com/office/powerpoint/2010/main" val="411419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12/11/23</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4609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12/11/23</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Picture Placeholder 2">
            <a:extLst>
              <a:ext uri="{FF2B5EF4-FFF2-40B4-BE49-F238E27FC236}">
                <a16:creationId xmlns:a16="http://schemas.microsoft.com/office/drawing/2014/main" id="{7EB05746-5DE4-07B1-5611-4EEBAF38DE1E}"/>
              </a:ext>
            </a:extLst>
          </p:cNvPr>
          <p:cNvSpPr>
            <a:spLocks noGrp="1"/>
          </p:cNvSpPr>
          <p:nvPr>
            <p:ph type="pic" sz="quarter" idx="13"/>
          </p:nvPr>
        </p:nvSpPr>
        <p:spPr>
          <a:xfrm>
            <a:off x="381000" y="1425402"/>
            <a:ext cx="3074469" cy="2081855"/>
          </a:xfrm>
        </p:spPr>
        <p:txBody>
          <a:bodyPr/>
          <a:lstStyle/>
          <a:p>
            <a:endParaRPr lang="en-US"/>
          </a:p>
        </p:txBody>
      </p:sp>
      <p:sp>
        <p:nvSpPr>
          <p:cNvPr id="4" name="Picture Placeholder 2">
            <a:extLst>
              <a:ext uri="{FF2B5EF4-FFF2-40B4-BE49-F238E27FC236}">
                <a16:creationId xmlns:a16="http://schemas.microsoft.com/office/drawing/2014/main" id="{03F001E6-D6D1-A396-EE07-7790621213EA}"/>
              </a:ext>
            </a:extLst>
          </p:cNvPr>
          <p:cNvSpPr>
            <a:spLocks noGrp="1"/>
          </p:cNvSpPr>
          <p:nvPr>
            <p:ph type="pic" sz="quarter" idx="14"/>
          </p:nvPr>
        </p:nvSpPr>
        <p:spPr>
          <a:xfrm>
            <a:off x="3771394" y="1425402"/>
            <a:ext cx="3074469" cy="2081855"/>
          </a:xfrm>
        </p:spPr>
        <p:txBody>
          <a:bodyPr/>
          <a:lstStyle/>
          <a:p>
            <a:endParaRPr lang="en-US"/>
          </a:p>
        </p:txBody>
      </p:sp>
      <p:sp>
        <p:nvSpPr>
          <p:cNvPr id="5" name="Picture Placeholder 2">
            <a:extLst>
              <a:ext uri="{FF2B5EF4-FFF2-40B4-BE49-F238E27FC236}">
                <a16:creationId xmlns:a16="http://schemas.microsoft.com/office/drawing/2014/main" id="{02BD7855-1EA6-1102-5122-4BF617ED2DCB}"/>
              </a:ext>
            </a:extLst>
          </p:cNvPr>
          <p:cNvSpPr>
            <a:spLocks noGrp="1"/>
          </p:cNvSpPr>
          <p:nvPr>
            <p:ph type="pic" sz="quarter" idx="15"/>
          </p:nvPr>
        </p:nvSpPr>
        <p:spPr>
          <a:xfrm>
            <a:off x="7178140" y="1425402"/>
            <a:ext cx="3074469" cy="2081855"/>
          </a:xfrm>
        </p:spPr>
        <p:txBody>
          <a:bodyPr/>
          <a:lstStyle/>
          <a:p>
            <a:endParaRPr lang="en-US"/>
          </a:p>
        </p:txBody>
      </p:sp>
      <p:sp>
        <p:nvSpPr>
          <p:cNvPr id="6" name="Picture Placeholder 2">
            <a:extLst>
              <a:ext uri="{FF2B5EF4-FFF2-40B4-BE49-F238E27FC236}">
                <a16:creationId xmlns:a16="http://schemas.microsoft.com/office/drawing/2014/main" id="{93DB0072-B1E4-2B67-CD64-AFD0CADC50A0}"/>
              </a:ext>
            </a:extLst>
          </p:cNvPr>
          <p:cNvSpPr>
            <a:spLocks noGrp="1"/>
          </p:cNvSpPr>
          <p:nvPr>
            <p:ph type="pic" sz="quarter" idx="16"/>
          </p:nvPr>
        </p:nvSpPr>
        <p:spPr>
          <a:xfrm>
            <a:off x="381000" y="3772092"/>
            <a:ext cx="3074469" cy="2081855"/>
          </a:xfrm>
        </p:spPr>
        <p:txBody>
          <a:bodyPr/>
          <a:lstStyle/>
          <a:p>
            <a:endParaRPr lang="en-US"/>
          </a:p>
        </p:txBody>
      </p:sp>
      <p:sp>
        <p:nvSpPr>
          <p:cNvPr id="16" name="Picture Placeholder 2">
            <a:extLst>
              <a:ext uri="{FF2B5EF4-FFF2-40B4-BE49-F238E27FC236}">
                <a16:creationId xmlns:a16="http://schemas.microsoft.com/office/drawing/2014/main" id="{F12EFAB6-9D79-46A4-1400-FA689BD1831A}"/>
              </a:ext>
            </a:extLst>
          </p:cNvPr>
          <p:cNvSpPr>
            <a:spLocks noGrp="1"/>
          </p:cNvSpPr>
          <p:nvPr>
            <p:ph type="pic" sz="quarter" idx="17"/>
          </p:nvPr>
        </p:nvSpPr>
        <p:spPr>
          <a:xfrm>
            <a:off x="3771394" y="3772092"/>
            <a:ext cx="3074469" cy="2081855"/>
          </a:xfrm>
        </p:spPr>
        <p:txBody>
          <a:bodyPr/>
          <a:lstStyle/>
          <a:p>
            <a:endParaRPr lang="en-US"/>
          </a:p>
        </p:txBody>
      </p:sp>
      <p:sp>
        <p:nvSpPr>
          <p:cNvPr id="17" name="Picture Placeholder 2">
            <a:extLst>
              <a:ext uri="{FF2B5EF4-FFF2-40B4-BE49-F238E27FC236}">
                <a16:creationId xmlns:a16="http://schemas.microsoft.com/office/drawing/2014/main" id="{F8E2A34E-676C-226E-E8A6-42635E9CC189}"/>
              </a:ext>
            </a:extLst>
          </p:cNvPr>
          <p:cNvSpPr>
            <a:spLocks noGrp="1"/>
          </p:cNvSpPr>
          <p:nvPr>
            <p:ph type="pic" sz="quarter" idx="18"/>
          </p:nvPr>
        </p:nvSpPr>
        <p:spPr>
          <a:xfrm>
            <a:off x="7178140" y="3772092"/>
            <a:ext cx="3074469" cy="2081855"/>
          </a:xfrm>
        </p:spPr>
        <p:txBody>
          <a:bodyPr/>
          <a:lstStyle/>
          <a:p>
            <a:endParaRPr lang="en-US"/>
          </a:p>
        </p:txBody>
      </p:sp>
    </p:spTree>
    <p:extLst>
      <p:ext uri="{BB962C8B-B14F-4D97-AF65-F5344CB8AC3E}">
        <p14:creationId xmlns:p14="http://schemas.microsoft.com/office/powerpoint/2010/main" val="2182641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12/11/23</a:t>
            </a:fld>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642338" y="457201"/>
            <a:ext cx="716866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12/11/23</a:t>
            </a:fld>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614203" y="457201"/>
            <a:ext cx="7196798"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12/11/23</a:t>
            </a:fld>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AD69-3205-BCCD-4E2D-E72B1D3B18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0D675-7591-9D83-10A1-2FEED657724E}"/>
              </a:ext>
            </a:extLst>
          </p:cNvPr>
          <p:cNvSpPr>
            <a:spLocks noGrp="1"/>
          </p:cNvSpPr>
          <p:nvPr>
            <p:ph type="dt" sz="half" idx="10"/>
          </p:nvPr>
        </p:nvSpPr>
        <p:spPr/>
        <p:txBody>
          <a:bodyPr/>
          <a:lstStyle/>
          <a:p>
            <a:fld id="{016554A5-B4DD-7045-B047-B7DA6D1E70A4}" type="datetimeFigureOut">
              <a:rPr lang="en-US" smtClean="0"/>
              <a:pPr/>
              <a:t>12/11/23</a:t>
            </a:fld>
            <a:endParaRPr lang="en-US"/>
          </a:p>
        </p:txBody>
      </p:sp>
      <p:sp>
        <p:nvSpPr>
          <p:cNvPr id="4" name="Slide Number Placeholder 3">
            <a:extLst>
              <a:ext uri="{FF2B5EF4-FFF2-40B4-BE49-F238E27FC236}">
                <a16:creationId xmlns:a16="http://schemas.microsoft.com/office/drawing/2014/main" id="{56C7773C-2F41-C6E1-AAB5-9601AB572047}"/>
              </a:ext>
            </a:extLst>
          </p:cNvPr>
          <p:cNvSpPr>
            <a:spLocks noGrp="1"/>
          </p:cNvSpPr>
          <p:nvPr>
            <p:ph type="sldNum" sz="quarter" idx="11"/>
          </p:nvPr>
        </p:nvSpPr>
        <p:spPr/>
        <p:txBody>
          <a:bodyPr/>
          <a:lstStyle/>
          <a:p>
            <a:fld id="{AE678206-0642-9F48-9727-6B519CB285FA}" type="slidenum">
              <a:rPr lang="en-US" smtClean="0"/>
              <a:pPr/>
              <a:t>‹#›</a:t>
            </a:fld>
            <a:endParaRPr lang="en-US"/>
          </a:p>
        </p:txBody>
      </p:sp>
      <p:sp>
        <p:nvSpPr>
          <p:cNvPr id="6" name="Chart Placeholder 5">
            <a:extLst>
              <a:ext uri="{FF2B5EF4-FFF2-40B4-BE49-F238E27FC236}">
                <a16:creationId xmlns:a16="http://schemas.microsoft.com/office/drawing/2014/main" id="{A169B0B5-D05E-C4AE-458A-3F4627989B43}"/>
              </a:ext>
            </a:extLst>
          </p:cNvPr>
          <p:cNvSpPr>
            <a:spLocks noGrp="1"/>
          </p:cNvSpPr>
          <p:nvPr>
            <p:ph type="chart" sz="quarter" idx="12"/>
          </p:nvPr>
        </p:nvSpPr>
        <p:spPr>
          <a:xfrm>
            <a:off x="381000" y="1435100"/>
            <a:ext cx="7510463" cy="4572000"/>
          </a:xfrm>
        </p:spPr>
        <p:txBody>
          <a:bodyPr/>
          <a:lstStyle/>
          <a:p>
            <a:endParaRPr lang="en-US"/>
          </a:p>
        </p:txBody>
      </p:sp>
      <p:sp>
        <p:nvSpPr>
          <p:cNvPr id="8" name="Text Placeholder 7">
            <a:extLst>
              <a:ext uri="{FF2B5EF4-FFF2-40B4-BE49-F238E27FC236}">
                <a16:creationId xmlns:a16="http://schemas.microsoft.com/office/drawing/2014/main" id="{3AA2623B-F27F-1862-1049-4ADBDCD7601C}"/>
              </a:ext>
            </a:extLst>
          </p:cNvPr>
          <p:cNvSpPr>
            <a:spLocks noGrp="1"/>
          </p:cNvSpPr>
          <p:nvPr>
            <p:ph type="body" sz="quarter" idx="13"/>
          </p:nvPr>
        </p:nvSpPr>
        <p:spPr>
          <a:xfrm>
            <a:off x="8116888" y="1435100"/>
            <a:ext cx="3694112" cy="3417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33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Full Photo">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a:t>
            </a:r>
            <a:br>
              <a:rPr lang="en-US"/>
            </a:br>
            <a:r>
              <a:rPr lang="en-US"/>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bg1"/>
                </a:solidFill>
              </a:defRPr>
            </a:lvl1pPr>
          </a:lstStyle>
          <a:p>
            <a:r>
              <a:rPr lang="en-US"/>
              <a:t>Click to edit Master subtitle style</a:t>
            </a:r>
          </a:p>
        </p:txBody>
      </p:sp>
      <p:pic>
        <p:nvPicPr>
          <p:cNvPr id="3" name="Picture 2">
            <a:extLst>
              <a:ext uri="{FF2B5EF4-FFF2-40B4-BE49-F238E27FC236}">
                <a16:creationId xmlns:a16="http://schemas.microsoft.com/office/drawing/2014/main" id="{CAA14450-E163-A0FB-AE33-14F2CE668DE1}"/>
              </a:ext>
            </a:extLst>
          </p:cNvPr>
          <p:cNvPicPr>
            <a:picLocks noChangeAspect="1"/>
          </p:cNvPicPr>
          <p:nvPr userDrawn="1"/>
        </p:nvPicPr>
        <p:blipFill rotWithShape="1">
          <a:blip r:embed="rId3"/>
          <a:srcRect t="73770"/>
          <a:stretch/>
        </p:blipFill>
        <p:spPr>
          <a:xfrm>
            <a:off x="1" y="5059179"/>
            <a:ext cx="12191999" cy="1798821"/>
          </a:xfrm>
          <a:prstGeom prst="rect">
            <a:avLst/>
          </a:prstGeom>
        </p:spPr>
      </p:pic>
    </p:spTree>
    <p:extLst>
      <p:ext uri="{BB962C8B-B14F-4D97-AF65-F5344CB8AC3E}">
        <p14:creationId xmlns:p14="http://schemas.microsoft.com/office/powerpoint/2010/main" val="270430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F07C9153-7FEC-638D-4ADD-6BB1DD8D4D82}"/>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4" name="Text Placeholder 11">
            <a:extLst>
              <a:ext uri="{FF2B5EF4-FFF2-40B4-BE49-F238E27FC236}">
                <a16:creationId xmlns:a16="http://schemas.microsoft.com/office/drawing/2014/main" id="{FE485BB9-C655-511D-0A07-5032FD2F8C76}"/>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a:t>Click to edit Master subtitle style</a:t>
            </a:r>
          </a:p>
        </p:txBody>
      </p:sp>
    </p:spTree>
    <p:extLst>
      <p:ext uri="{BB962C8B-B14F-4D97-AF65-F5344CB8AC3E}">
        <p14:creationId xmlns:p14="http://schemas.microsoft.com/office/powerpoint/2010/main" val="2978175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s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5FCBB805-91EF-D0F1-B5CA-BCA3290EA431}"/>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4281372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s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28D4045A-E327-4892-6A89-6CBE5583D417}"/>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1366797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s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6B75A76D-59A5-A55D-8427-D310560791ED}"/>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781624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s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E3126A54-2183-1E0F-7A09-1B69C88EFBF2}"/>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1680686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12/11/23</a:t>
            </a:fld>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12/11/23</a:t>
            </a:fld>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8.png"/><Relationship Id="rId4" Type="http://schemas.openxmlformats.org/officeDocument/2006/relationships/slideLayout" Target="../slideLayouts/slideLayout11.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C16630-5558-9114-4463-47E138DB6255}"/>
              </a:ext>
            </a:extLst>
          </p:cNvPr>
          <p:cNvSpPr txBox="1">
            <a:spLocks/>
          </p:cNvSpPr>
          <p:nvPr userDrawn="1"/>
        </p:nvSpPr>
        <p:spPr>
          <a:xfrm>
            <a:off x="2447108" y="1680753"/>
            <a:ext cx="8682445" cy="2760617"/>
          </a:xfrm>
          <a:prstGeom prst="rect">
            <a:avLst/>
          </a:prstGeom>
        </p:spPr>
        <p:txBody>
          <a:bodyPr anchor="ctr" anchorCtr="0">
            <a:normAutofit/>
          </a:bodyPr>
          <a:lstStyle>
            <a:lvl1pPr algn="l"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a:p>
        </p:txBody>
      </p:sp>
      <p:sp>
        <p:nvSpPr>
          <p:cNvPr id="11" name="Title Placeholder 10">
            <a:extLst>
              <a:ext uri="{FF2B5EF4-FFF2-40B4-BE49-F238E27FC236}">
                <a16:creationId xmlns:a16="http://schemas.microsoft.com/office/drawing/2014/main" id="{3552819F-CE1E-70EB-07B5-3B61D2578A1C}"/>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12" name="Text Placeholder 11">
            <a:extLst>
              <a:ext uri="{FF2B5EF4-FFF2-40B4-BE49-F238E27FC236}">
                <a16:creationId xmlns:a16="http://schemas.microsoft.com/office/drawing/2014/main" id="{CBD913C0-CC86-E0C0-B503-69104064ECF7}"/>
              </a:ext>
            </a:extLst>
          </p:cNvPr>
          <p:cNvSpPr>
            <a:spLocks noGrp="1"/>
          </p:cNvSpPr>
          <p:nvPr>
            <p:ph type="body" idx="1"/>
          </p:nvPr>
        </p:nvSpPr>
        <p:spPr>
          <a:xfrm>
            <a:off x="2447108" y="4441370"/>
            <a:ext cx="8906692" cy="625930"/>
          </a:xfrm>
          <a:prstGeom prst="rect">
            <a:avLst/>
          </a:prstGeom>
        </p:spPr>
        <p:txBody>
          <a:bodyPr vert="horz" lIns="91440" tIns="45720" rIns="91440" bIns="45720" rtlCol="0">
            <a:normAutofit/>
          </a:bodyPr>
          <a:lstStyle/>
          <a:p>
            <a:r>
              <a:rPr lang="en-US"/>
              <a:t>Click to edit Master subtitle style</a:t>
            </a:r>
          </a:p>
        </p:txBody>
      </p:sp>
    </p:spTree>
    <p:extLst>
      <p:ext uri="{BB962C8B-B14F-4D97-AF65-F5344CB8AC3E}">
        <p14:creationId xmlns:p14="http://schemas.microsoft.com/office/powerpoint/2010/main" val="2336126548"/>
      </p:ext>
    </p:extLst>
  </p:cSld>
  <p:clrMap bg1="lt1" tx1="dk1" bg2="lt2" tx2="dk2" accent1="accent1" accent2="accent2" accent3="accent3" accent4="accent4" accent5="accent5" accent6="accent6" hlink="hlink" folHlink="folHlink"/>
  <p:sldLayoutIdLst>
    <p:sldLayoutId id="2147483696" r:id="rId1"/>
    <p:sldLayoutId id="2147483707" r:id="rId2"/>
    <p:sldLayoutId id="2147483704" r:id="rId3"/>
  </p:sldLayoutIdLst>
  <p:txStyles>
    <p:titleStyle>
      <a:lvl1pPr algn="l"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555A20D-930F-A185-C845-C95F4365004A}"/>
              </a:ext>
            </a:extLst>
          </p:cNvPr>
          <p:cNvSpPr txBox="1">
            <a:spLocks/>
          </p:cNvSpPr>
          <p:nvPr userDrawn="1"/>
        </p:nvSpPr>
        <p:spPr>
          <a:xfrm>
            <a:off x="1746069" y="2137954"/>
            <a:ext cx="8699862" cy="2582091"/>
          </a:xfrm>
          <a:prstGeom prst="rect">
            <a:avLst/>
          </a:prstGeom>
        </p:spPr>
        <p:txBody>
          <a:bodyPr anchor="ctr" anchorCtr="0">
            <a:normAutofit/>
          </a:bodyPr>
          <a:lstStyle>
            <a:lvl1pPr algn="ctr"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a:p>
        </p:txBody>
      </p:sp>
      <p:sp>
        <p:nvSpPr>
          <p:cNvPr id="4" name="Title Placeholder 10">
            <a:extLst>
              <a:ext uri="{FF2B5EF4-FFF2-40B4-BE49-F238E27FC236}">
                <a16:creationId xmlns:a16="http://schemas.microsoft.com/office/drawing/2014/main" id="{C83A85DD-FCD4-4A59-0F3C-B8F9FA03085F}"/>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426583652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ctr"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29999" cy="42256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1408329" y="6182540"/>
            <a:ext cx="1546654"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016554A5-B4DD-7045-B047-B7DA6D1E70A4}" type="datetimeFigureOut">
              <a:rPr lang="en-US" smtClean="0"/>
              <a:pPr/>
              <a:t>12/11/23</a:t>
            </a:fld>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381000" y="6182540"/>
            <a:ext cx="916577"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AE678206-0642-9F48-9727-6B519CB285FA}" type="slidenum">
              <a:rPr lang="en-US" smtClean="0"/>
              <a:pPr/>
              <a:t>‹#›</a:t>
            </a:fld>
            <a:endParaRPr lang="en-US"/>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93" r:id="rId4"/>
    <p:sldLayoutId id="2147483690" r:id="rId5"/>
    <p:sldLayoutId id="2147483691" r:id="rId6"/>
    <p:sldLayoutId id="2147483692" r:id="rId7"/>
    <p:sldLayoutId id="2147483694" r:id="rId8"/>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gpm.nasa.gov/science-team/resources/nasa-logo" TargetMode="External"/><Relationship Id="rId2" Type="http://schemas.openxmlformats.org/officeDocument/2006/relationships/hyperlink" Target="https://global-engine.com/" TargetMode="External"/><Relationship Id="rId1" Type="http://schemas.openxmlformats.org/officeDocument/2006/relationships/slideLayout" Target="../slideLayouts/slideLayout13.xml"/><Relationship Id="rId6" Type="http://schemas.openxmlformats.org/officeDocument/2006/relationships/hyperlink" Target="https://www.kaggle.com/code/chiraggupta7410/turbo-jet-engine-predictive-maintainance-with-lstm/notebook" TargetMode="External"/><Relationship Id="rId5" Type="http://schemas.openxmlformats.org/officeDocument/2006/relationships/hyperlink" Target="https://blog.klm.com/jet-engine-maintenance-this-is-how-we-do-it/" TargetMode="External"/><Relationship Id="rId4" Type="http://schemas.openxmlformats.org/officeDocument/2006/relationships/hyperlink" Target="https://ntrs.nasa.gov/api/citations/20070034949/downloads/20070034949.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652D-12A2-A4D1-D29B-8642BBA2D70B}"/>
              </a:ext>
            </a:extLst>
          </p:cNvPr>
          <p:cNvSpPr>
            <a:spLocks noGrp="1"/>
          </p:cNvSpPr>
          <p:nvPr>
            <p:ph type="title"/>
          </p:nvPr>
        </p:nvSpPr>
        <p:spPr>
          <a:xfrm>
            <a:off x="729343" y="1119053"/>
            <a:ext cx="10482943" cy="2595153"/>
          </a:xfrm>
        </p:spPr>
        <p:txBody>
          <a:bodyPr>
            <a:normAutofit fontScale="90000"/>
          </a:bodyPr>
          <a:lstStyle/>
          <a:p>
            <a:pPr algn="ctr"/>
            <a:r>
              <a:rPr lang="en-US"/>
              <a:t>Jet Engine Lifecycle Survival Analysis and Remaining Useful Life (RUL) Prediction</a:t>
            </a:r>
          </a:p>
        </p:txBody>
      </p:sp>
      <p:sp>
        <p:nvSpPr>
          <p:cNvPr id="3" name="Content Placeholder 2">
            <a:extLst>
              <a:ext uri="{FF2B5EF4-FFF2-40B4-BE49-F238E27FC236}">
                <a16:creationId xmlns:a16="http://schemas.microsoft.com/office/drawing/2014/main" id="{BA57C2B9-BD68-EC9C-4FC5-6CB9D13CDAC1}"/>
              </a:ext>
            </a:extLst>
          </p:cNvPr>
          <p:cNvSpPr>
            <a:spLocks noGrp="1"/>
          </p:cNvSpPr>
          <p:nvPr>
            <p:ph idx="1"/>
          </p:nvPr>
        </p:nvSpPr>
        <p:spPr>
          <a:xfrm>
            <a:off x="1642654" y="4430483"/>
            <a:ext cx="8906692" cy="625930"/>
          </a:xfrm>
        </p:spPr>
        <p:txBody>
          <a:bodyPr vert="horz" lIns="91440" tIns="45720" rIns="91440" bIns="45720" rtlCol="0" anchor="t">
            <a:noAutofit/>
          </a:bodyPr>
          <a:lstStyle/>
          <a:p>
            <a:pPr algn="ctr"/>
            <a:r>
              <a:rPr lang="en-US" sz="2600"/>
              <a:t>Group 7: Siming Zhao, Yang Lu, </a:t>
            </a:r>
            <a:r>
              <a:rPr lang="en-US" sz="2600" err="1"/>
              <a:t>Sijian</a:t>
            </a:r>
            <a:r>
              <a:rPr lang="en-US" sz="2600"/>
              <a:t> Tan, Cheng Zhang</a:t>
            </a:r>
            <a:endParaRPr lang="en-US" sz="2600">
              <a:cs typeface="Arial"/>
            </a:endParaRPr>
          </a:p>
        </p:txBody>
      </p:sp>
    </p:spTree>
    <p:extLst>
      <p:ext uri="{BB962C8B-B14F-4D97-AF65-F5344CB8AC3E}">
        <p14:creationId xmlns:p14="http://schemas.microsoft.com/office/powerpoint/2010/main" val="3824870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E22F3-1205-3AD0-1CF2-1FF9DF2EF29F}"/>
              </a:ext>
            </a:extLst>
          </p:cNvPr>
          <p:cNvSpPr>
            <a:spLocks noGrp="1"/>
          </p:cNvSpPr>
          <p:nvPr>
            <p:ph type="title"/>
          </p:nvPr>
        </p:nvSpPr>
        <p:spPr/>
        <p:txBody>
          <a:bodyPr/>
          <a:lstStyle/>
          <a:p>
            <a:r>
              <a:rPr lang="en-GB" dirty="0" err="1">
                <a:latin typeface="Roboto"/>
                <a:ea typeface="Roboto"/>
                <a:cs typeface="Roboto"/>
              </a:rPr>
              <a:t>CoxPH</a:t>
            </a:r>
            <a:r>
              <a:rPr lang="en-GB" dirty="0">
                <a:latin typeface="Roboto"/>
                <a:ea typeface="Roboto"/>
                <a:cs typeface="Roboto"/>
              </a:rPr>
              <a:t> Dataset </a:t>
            </a:r>
            <a:r>
              <a:rPr lang="en-GB" dirty="0" err="1">
                <a:latin typeface="Roboto"/>
                <a:ea typeface="Roboto"/>
                <a:cs typeface="Roboto"/>
              </a:rPr>
              <a:t>Preprocessing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F1493F-92D0-AB37-0BFD-0E4A9DF7CC07}"/>
                  </a:ext>
                </a:extLst>
              </p:cNvPr>
              <p:cNvSpPr>
                <a:spLocks noGrp="1"/>
              </p:cNvSpPr>
              <p:nvPr>
                <p:ph sz="half" idx="1"/>
              </p:nvPr>
            </p:nvSpPr>
            <p:spPr>
              <a:xfrm>
                <a:off x="379048" y="1215483"/>
                <a:ext cx="10963866" cy="4225652"/>
              </a:xfrm>
            </p:spPr>
            <p:txBody>
              <a:bodyPr vert="horz" lIns="91440" tIns="45720" rIns="91440" bIns="45720" rtlCol="0" anchor="t">
                <a:normAutofit/>
              </a:bodyPr>
              <a:lstStyle/>
              <a:p>
                <a:r>
                  <a:rPr lang="en-GB" dirty="0">
                    <a:latin typeface="Roboto"/>
                    <a:ea typeface="Roboto"/>
                    <a:cs typeface="Roboto"/>
                  </a:rPr>
                  <a:t>Transfer the training dataset current cycle to RUL:</a:t>
                </a:r>
              </a:p>
              <a:p>
                <a:pPr lvl="1"/>
                <a14:m>
                  <m:oMath xmlns:m="http://schemas.openxmlformats.org/officeDocument/2006/math">
                    <m:r>
                      <a:rPr lang="en-US" b="0" i="1" smtClean="0">
                        <a:latin typeface="Cambria Math" panose="02040503050406030204" pitchFamily="18" charset="0"/>
                        <a:ea typeface="Roboto"/>
                        <a:cs typeface="Roboto"/>
                      </a:rPr>
                      <m:t>𝑅𝑈𝐿</m:t>
                    </m:r>
                    <m:r>
                      <a:rPr lang="en-US" b="0" i="1" smtClean="0">
                        <a:latin typeface="Cambria Math" panose="02040503050406030204" pitchFamily="18" charset="0"/>
                        <a:ea typeface="Roboto"/>
                        <a:cs typeface="Roboto"/>
                      </a:rPr>
                      <m:t>=</m:t>
                    </m:r>
                    <m:r>
                      <a:rPr lang="en-US" b="0" i="1" smtClean="0">
                        <a:latin typeface="Cambria Math" panose="02040503050406030204" pitchFamily="18" charset="0"/>
                        <a:ea typeface="Roboto"/>
                        <a:cs typeface="Roboto"/>
                      </a:rPr>
                      <m:t>𝑀𝑎𝑥</m:t>
                    </m:r>
                    <m:r>
                      <a:rPr lang="en-US" b="0" i="1" smtClean="0">
                        <a:latin typeface="Cambria Math" panose="02040503050406030204" pitchFamily="18" charset="0"/>
                        <a:ea typeface="Roboto"/>
                        <a:cs typeface="Roboto"/>
                      </a:rPr>
                      <m:t> </m:t>
                    </m:r>
                    <m:r>
                      <a:rPr lang="en-US" b="0" i="1" smtClean="0">
                        <a:latin typeface="Cambria Math" panose="02040503050406030204" pitchFamily="18" charset="0"/>
                        <a:ea typeface="Roboto"/>
                        <a:cs typeface="Roboto"/>
                      </a:rPr>
                      <m:t>𝑐𝑦𝑐𝑙𝑒</m:t>
                    </m:r>
                    <m:r>
                      <a:rPr lang="en-US" b="0" i="1" smtClean="0">
                        <a:latin typeface="Cambria Math" panose="02040503050406030204" pitchFamily="18" charset="0"/>
                        <a:ea typeface="Roboto"/>
                        <a:cs typeface="Roboto"/>
                      </a:rPr>
                      <m:t> −</m:t>
                    </m:r>
                    <m:r>
                      <a:rPr lang="en-US" b="0" i="1" smtClean="0">
                        <a:latin typeface="Cambria Math" panose="02040503050406030204" pitchFamily="18" charset="0"/>
                        <a:ea typeface="Roboto"/>
                        <a:cs typeface="Roboto"/>
                      </a:rPr>
                      <m:t>𝐶𝑢𝑟𝑟𝑒𝑛𝑡</m:t>
                    </m:r>
                    <m:r>
                      <a:rPr lang="en-US" b="0" i="1" smtClean="0">
                        <a:latin typeface="Cambria Math" panose="02040503050406030204" pitchFamily="18" charset="0"/>
                        <a:ea typeface="Roboto"/>
                        <a:cs typeface="Roboto"/>
                      </a:rPr>
                      <m:t> </m:t>
                    </m:r>
                    <m:r>
                      <a:rPr lang="en-US" b="0" i="1" smtClean="0">
                        <a:latin typeface="Cambria Math" panose="02040503050406030204" pitchFamily="18" charset="0"/>
                        <a:ea typeface="Roboto"/>
                        <a:cs typeface="Roboto"/>
                      </a:rPr>
                      <m:t>𝑐𝑦𝑐𝑙𝑒</m:t>
                    </m:r>
                  </m:oMath>
                </a14:m>
                <a:endParaRPr lang="en-GB" dirty="0"/>
              </a:p>
              <a:p>
                <a:r>
                  <a:rPr lang="en-GB" dirty="0"/>
                  <a:t>Label all the cycles in training dataset as </a:t>
                </a:r>
                <a:r>
                  <a:rPr lang="en-GB" b="1" dirty="0">
                    <a:solidFill>
                      <a:schemeClr val="tx1"/>
                    </a:solidFill>
                  </a:rPr>
                  <a:t>true, or observed </a:t>
                </a:r>
                <a:r>
                  <a:rPr lang="en-GB" dirty="0"/>
                  <a:t>(</a:t>
                </a:r>
                <a:r>
                  <a:rPr lang="en-US" dirty="0"/>
                  <a:t>Cox Proportional Hazards Model is not designed to directly handle time-varying covariates or </a:t>
                </a:r>
                <a:r>
                  <a:rPr lang="en-US" b="1" dirty="0">
                    <a:solidFill>
                      <a:schemeClr val="tx1"/>
                    </a:solidFill>
                  </a:rPr>
                  <a:t>time series data</a:t>
                </a:r>
                <a:r>
                  <a:rPr lang="en-US" dirty="0"/>
                  <a:t>).</a:t>
                </a:r>
              </a:p>
              <a:p>
                <a:r>
                  <a:rPr lang="en-US" dirty="0"/>
                  <a:t>The features will be new x, the </a:t>
                </a:r>
                <a:r>
                  <a:rPr lang="en-GB" sz="2400" dirty="0">
                    <a:latin typeface="Arial"/>
                    <a:ea typeface="Roboto"/>
                    <a:cs typeface="Arial"/>
                  </a:rPr>
                  <a:t>event indicator (labels), follow-up timepoint (RUL) </a:t>
                </a:r>
                <a:r>
                  <a:rPr lang="en-US" dirty="0"/>
                  <a:t>will be new y</a:t>
                </a:r>
              </a:p>
              <a:p>
                <a:r>
                  <a:rPr lang="en-GB" dirty="0"/>
                  <a:t>Transfer the test dataset current cycle to RUL:</a:t>
                </a:r>
              </a:p>
              <a:p>
                <a:pPr lvl="1"/>
                <a14:m>
                  <m:oMath xmlns:m="http://schemas.openxmlformats.org/officeDocument/2006/math">
                    <m:r>
                      <a:rPr lang="en-US" b="0" i="1" smtClean="0">
                        <a:latin typeface="Cambria Math" panose="02040503050406030204" pitchFamily="18" charset="0"/>
                      </a:rPr>
                      <m:t>𝑅𝑈𝐿</m:t>
                    </m:r>
                    <m:r>
                      <a:rPr lang="en-US" b="0" i="1" smtClean="0">
                        <a:latin typeface="Cambria Math" panose="02040503050406030204" pitchFamily="18" charset="0"/>
                      </a:rPr>
                      <m:t>=</m:t>
                    </m:r>
                    <m:r>
                      <a:rPr lang="en-US" b="0" i="1" smtClean="0">
                        <a:latin typeface="Cambria Math" panose="02040503050406030204" pitchFamily="18" charset="0"/>
                      </a:rPr>
                      <m:t>𝑀𝑎𝑥</m:t>
                    </m:r>
                    <m:r>
                      <a:rPr lang="en-US" b="0" i="1" smtClean="0">
                        <a:latin typeface="Cambria Math" panose="02040503050406030204" pitchFamily="18" charset="0"/>
                      </a:rPr>
                      <m:t> </m:t>
                    </m:r>
                    <m:r>
                      <a:rPr lang="en-US" b="0" i="1" smtClean="0">
                        <a:latin typeface="Cambria Math" panose="02040503050406030204" pitchFamily="18" charset="0"/>
                      </a:rPr>
                      <m:t>𝑐𝑦𝑐𝑙𝑒</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𝑡𝑒𝑠𝑡</m:t>
                    </m:r>
                    <m:r>
                      <a:rPr lang="en-US" b="0" i="1" smtClean="0">
                        <a:latin typeface="Cambria Math" panose="02040503050406030204" pitchFamily="18" charset="0"/>
                      </a:rPr>
                      <m:t> </m:t>
                    </m:r>
                    <m:r>
                      <a:rPr lang="en-US" b="0" i="1" smtClean="0">
                        <a:latin typeface="Cambria Math" panose="02040503050406030204" pitchFamily="18" charset="0"/>
                      </a:rPr>
                      <m:t>𝑑𝑎𝑡𝑎</m:t>
                    </m:r>
                    <m:r>
                      <a:rPr lang="en-US" b="0" i="1" smtClean="0">
                        <a:latin typeface="Cambria Math" panose="02040503050406030204" pitchFamily="18" charset="0"/>
                      </a:rPr>
                      <m:t>+</m:t>
                    </m:r>
                    <m:r>
                      <a:rPr lang="en-US" b="0" i="1" smtClean="0">
                        <a:latin typeface="Cambria Math" panose="02040503050406030204" pitchFamily="18" charset="0"/>
                      </a:rPr>
                      <m:t>𝑅𝑈𝐿</m:t>
                    </m:r>
                    <m:r>
                      <a:rPr lang="en-US" b="0" i="1" smtClean="0">
                        <a:latin typeface="Cambria Math" panose="02040503050406030204" pitchFamily="18" charset="0"/>
                      </a:rPr>
                      <m:t>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𝑣𝑎𝑙𝑖𝑑𝑎𝑡𝑖𝑜𝑛</m:t>
                    </m:r>
                    <m:r>
                      <a:rPr lang="en-US" b="0" i="1" smtClean="0">
                        <a:latin typeface="Cambria Math" panose="02040503050406030204" pitchFamily="18" charset="0"/>
                      </a:rPr>
                      <m:t> −</m:t>
                    </m:r>
                    <m:r>
                      <a:rPr lang="en-US" b="0" i="1" smtClean="0">
                        <a:latin typeface="Cambria Math" panose="02040503050406030204" pitchFamily="18" charset="0"/>
                      </a:rPr>
                      <m:t>𝐶𝑢𝑟𝑟𝑒𝑛𝑡</m:t>
                    </m:r>
                    <m:r>
                      <a:rPr lang="en-US" b="0" i="1" smtClean="0">
                        <a:latin typeface="Cambria Math" panose="02040503050406030204" pitchFamily="18" charset="0"/>
                      </a:rPr>
                      <m:t> </m:t>
                    </m:r>
                    <m:r>
                      <a:rPr lang="en-US" b="0" i="1" smtClean="0">
                        <a:latin typeface="Cambria Math" panose="02040503050406030204" pitchFamily="18" charset="0"/>
                      </a:rPr>
                      <m:t>𝑐𝑦𝑐𝑙𝑒</m:t>
                    </m:r>
                  </m:oMath>
                </a14:m>
                <a:endParaRPr lang="en-US" dirty="0"/>
              </a:p>
              <a:p>
                <a:r>
                  <a:rPr lang="en-US" dirty="0"/>
                  <a:t>Treat each machine at </a:t>
                </a:r>
                <a:r>
                  <a:rPr lang="en-US" b="1" dirty="0"/>
                  <a:t>each cycle independently</a:t>
                </a:r>
                <a:endParaRPr lang="en-GB" b="1" dirty="0"/>
              </a:p>
            </p:txBody>
          </p:sp>
        </mc:Choice>
        <mc:Fallback xmlns="">
          <p:sp>
            <p:nvSpPr>
              <p:cNvPr id="3" name="Content Placeholder 2">
                <a:extLst>
                  <a:ext uri="{FF2B5EF4-FFF2-40B4-BE49-F238E27FC236}">
                    <a16:creationId xmlns:a16="http://schemas.microsoft.com/office/drawing/2014/main" id="{E8F1493F-92D0-AB37-0BFD-0E4A9DF7CC07}"/>
                  </a:ext>
                </a:extLst>
              </p:cNvPr>
              <p:cNvSpPr>
                <a:spLocks noGrp="1" noRot="1" noChangeAspect="1" noMove="1" noResize="1" noEditPoints="1" noAdjustHandles="1" noChangeArrowheads="1" noChangeShapeType="1" noTextEdit="1"/>
              </p:cNvSpPr>
              <p:nvPr>
                <p:ph sz="half" idx="1"/>
              </p:nvPr>
            </p:nvSpPr>
            <p:spPr>
              <a:xfrm>
                <a:off x="379048" y="1215483"/>
                <a:ext cx="10963866" cy="4225652"/>
              </a:xfrm>
              <a:blipFill>
                <a:blip r:embed="rId2"/>
                <a:stretch>
                  <a:fillRect l="-723" t="-1873"/>
                </a:stretch>
              </a:blipFill>
            </p:spPr>
            <p:txBody>
              <a:bodyPr/>
              <a:lstStyle/>
              <a:p>
                <a:r>
                  <a:rPr lang="en-US">
                    <a:noFill/>
                  </a:rPr>
                  <a:t> </a:t>
                </a:r>
              </a:p>
            </p:txBody>
          </p:sp>
        </mc:Fallback>
      </mc:AlternateContent>
    </p:spTree>
    <p:extLst>
      <p:ext uri="{BB962C8B-B14F-4D97-AF65-F5344CB8AC3E}">
        <p14:creationId xmlns:p14="http://schemas.microsoft.com/office/powerpoint/2010/main" val="1271466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43F77-EF9D-A916-5D42-6F0E1C99CF22}"/>
              </a:ext>
            </a:extLst>
          </p:cNvPr>
          <p:cNvSpPr>
            <a:spLocks noGrp="1"/>
          </p:cNvSpPr>
          <p:nvPr>
            <p:ph type="title"/>
          </p:nvPr>
        </p:nvSpPr>
        <p:spPr>
          <a:xfrm>
            <a:off x="381000" y="200722"/>
            <a:ext cx="11430000" cy="1389899"/>
          </a:xfrm>
        </p:spPr>
        <p:txBody>
          <a:bodyPr/>
          <a:lstStyle/>
          <a:p>
            <a:r>
              <a:rPr lang="en-GB" err="1">
                <a:latin typeface="Roboto"/>
                <a:ea typeface="Roboto"/>
                <a:cs typeface="Roboto"/>
              </a:rPr>
              <a:t>CoxPH</a:t>
            </a:r>
            <a:r>
              <a:rPr lang="en-GB">
                <a:latin typeface="Roboto"/>
                <a:ea typeface="Roboto"/>
                <a:cs typeface="Roboto"/>
              </a:rPr>
              <a:t> Survival Analysis</a:t>
            </a:r>
            <a:endParaRPr lang="en-GB"/>
          </a:p>
          <a:p>
            <a:endParaRPr lang="en-GB"/>
          </a:p>
        </p:txBody>
      </p:sp>
      <p:sp>
        <p:nvSpPr>
          <p:cNvPr id="3" name="Content Placeholder 2">
            <a:extLst>
              <a:ext uri="{FF2B5EF4-FFF2-40B4-BE49-F238E27FC236}">
                <a16:creationId xmlns:a16="http://schemas.microsoft.com/office/drawing/2014/main" id="{9DA170A7-8A84-7A8C-CC7A-C81E1ED45D39}"/>
              </a:ext>
            </a:extLst>
          </p:cNvPr>
          <p:cNvSpPr>
            <a:spLocks noGrp="1"/>
          </p:cNvSpPr>
          <p:nvPr>
            <p:ph sz="half" idx="1"/>
          </p:nvPr>
        </p:nvSpPr>
        <p:spPr>
          <a:xfrm>
            <a:off x="379048" y="1215483"/>
            <a:ext cx="11540291" cy="5486893"/>
          </a:xfrm>
        </p:spPr>
        <p:txBody>
          <a:bodyPr vert="horz" lIns="91440" tIns="45720" rIns="91440" bIns="45720" rtlCol="0" anchor="t">
            <a:normAutofit/>
          </a:bodyPr>
          <a:lstStyle/>
          <a:p>
            <a:r>
              <a:rPr lang="en-GB" b="1" dirty="0">
                <a:latin typeface="Roboto"/>
                <a:ea typeface="Roboto"/>
                <a:cs typeface="Roboto"/>
              </a:rPr>
              <a:t>Survival Analysis</a:t>
            </a:r>
            <a:r>
              <a:rPr lang="en-GB" dirty="0">
                <a:latin typeface="Roboto"/>
                <a:ea typeface="Roboto"/>
                <a:cs typeface="Roboto"/>
              </a:rPr>
              <a:t> is a statistical method for analysing </a:t>
            </a:r>
            <a:r>
              <a:rPr lang="en-GB" u="sng" dirty="0">
                <a:latin typeface="Roboto"/>
                <a:ea typeface="Roboto"/>
                <a:cs typeface="Roboto"/>
              </a:rPr>
              <a:t>the length of time required for an event to occur</a:t>
            </a:r>
            <a:r>
              <a:rPr lang="en-GB" dirty="0">
                <a:latin typeface="Roboto"/>
                <a:ea typeface="Roboto"/>
                <a:cs typeface="Roboto"/>
              </a:rPr>
              <a:t>. Survival Analysis is often referred to as </a:t>
            </a:r>
            <a:r>
              <a:rPr lang="en-GB" b="1" dirty="0">
                <a:latin typeface="Roboto"/>
                <a:ea typeface="Roboto"/>
                <a:cs typeface="Roboto"/>
              </a:rPr>
              <a:t>time-to-event analysis</a:t>
            </a:r>
            <a:endParaRPr lang="en-US" dirty="0"/>
          </a:p>
          <a:p>
            <a:endParaRPr lang="en-GB" b="1" dirty="0">
              <a:latin typeface="Roboto"/>
              <a:ea typeface="Roboto"/>
              <a:cs typeface="Roboto"/>
            </a:endParaRPr>
          </a:p>
          <a:p>
            <a:pPr marL="685800">
              <a:spcBef>
                <a:spcPts val="500"/>
              </a:spcBef>
            </a:pPr>
            <a:r>
              <a:rPr lang="en-GB" sz="2000" b="1" dirty="0">
                <a:latin typeface="Roboto"/>
                <a:ea typeface="Roboto"/>
                <a:cs typeface="Roboto"/>
              </a:rPr>
              <a:t>Time-to-Event Data</a:t>
            </a:r>
            <a:r>
              <a:rPr lang="en-GB" sz="2000" dirty="0">
                <a:latin typeface="Roboto"/>
                <a:ea typeface="Roboto"/>
                <a:cs typeface="Roboto"/>
              </a:rPr>
              <a:t>: refers to a type of data that measures the time until a specific event of interest occurs. This event could be death in a medical study, failure of a machine component, or a customer unsubscribing from a service.</a:t>
            </a:r>
          </a:p>
          <a:p>
            <a:pPr marL="685800"/>
            <a:endParaRPr lang="en-GB" sz="2000" dirty="0">
              <a:latin typeface="Roboto"/>
              <a:ea typeface="Roboto"/>
              <a:cs typeface="Roboto"/>
            </a:endParaRPr>
          </a:p>
          <a:p>
            <a:pPr lvl="2"/>
            <a:r>
              <a:rPr lang="en-GB" b="1" dirty="0">
                <a:latin typeface="Roboto"/>
                <a:ea typeface="Roboto"/>
                <a:cs typeface="Roboto"/>
              </a:rPr>
              <a:t>Time Variable: </a:t>
            </a:r>
            <a:r>
              <a:rPr lang="en-GB" dirty="0">
                <a:latin typeface="Roboto"/>
                <a:ea typeface="Roboto"/>
                <a:cs typeface="Roboto"/>
              </a:rPr>
              <a:t>This is the primary variable of interest and represents the time until the occurrence of the event</a:t>
            </a:r>
            <a:endParaRPr lang="en-GB" dirty="0"/>
          </a:p>
          <a:p>
            <a:pPr lvl="2"/>
            <a:r>
              <a:rPr lang="en-GB" b="1" dirty="0">
                <a:latin typeface="Roboto"/>
                <a:ea typeface="Roboto"/>
                <a:cs typeface="Roboto"/>
              </a:rPr>
              <a:t>Event Indicator:</a:t>
            </a:r>
            <a:r>
              <a:rPr lang="en-GB" dirty="0">
                <a:latin typeface="Roboto"/>
                <a:ea typeface="Roboto"/>
                <a:cs typeface="Roboto"/>
              </a:rPr>
              <a:t> A binary variable indicating whether the event of interest has occurred or not</a:t>
            </a:r>
            <a:endParaRPr lang="en-GB" dirty="0"/>
          </a:p>
          <a:p>
            <a:pPr lvl="2"/>
            <a:r>
              <a:rPr lang="en-GB" b="1" dirty="0">
                <a:latin typeface="Roboto"/>
                <a:ea typeface="Roboto"/>
                <a:cs typeface="Roboto"/>
              </a:rPr>
              <a:t>Right censored: </a:t>
            </a:r>
            <a:r>
              <a:rPr lang="en-GB" dirty="0">
                <a:latin typeface="Roboto"/>
                <a:ea typeface="Roboto"/>
                <a:cs typeface="Roboto"/>
              </a:rPr>
              <a:t>Observations that have not experienced the event by the end of the observation period. </a:t>
            </a:r>
            <a:endParaRPr lang="en-GB" dirty="0"/>
          </a:p>
          <a:p>
            <a:pPr lvl="3"/>
            <a:r>
              <a:rPr lang="en-GB" dirty="0">
                <a:latin typeface="Roboto"/>
                <a:ea typeface="Roboto"/>
                <a:cs typeface="Roboto"/>
              </a:rPr>
              <a:t>Our training datasets -- all the events have occurred. --&gt; no censoring --&gt; Event Indicator = True</a:t>
            </a:r>
            <a:endParaRPr lang="en-GB" dirty="0"/>
          </a:p>
        </p:txBody>
      </p:sp>
    </p:spTree>
    <p:extLst>
      <p:ext uri="{BB962C8B-B14F-4D97-AF65-F5344CB8AC3E}">
        <p14:creationId xmlns:p14="http://schemas.microsoft.com/office/powerpoint/2010/main" val="1770697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6FD83-9964-3E02-FEA0-8F04EB8AD7B1}"/>
              </a:ext>
            </a:extLst>
          </p:cNvPr>
          <p:cNvSpPr>
            <a:spLocks noGrp="1"/>
          </p:cNvSpPr>
          <p:nvPr>
            <p:ph type="title"/>
          </p:nvPr>
        </p:nvSpPr>
        <p:spPr/>
        <p:txBody>
          <a:bodyPr/>
          <a:lstStyle/>
          <a:p>
            <a:r>
              <a:rPr lang="en-GB" err="1">
                <a:latin typeface="Roboto"/>
                <a:ea typeface="Roboto"/>
                <a:cs typeface="Roboto"/>
              </a:rPr>
              <a:t>CoxPH</a:t>
            </a:r>
            <a:r>
              <a:rPr lang="en-GB">
                <a:latin typeface="Roboto"/>
                <a:ea typeface="Roboto"/>
                <a:cs typeface="Roboto"/>
              </a:rPr>
              <a:t> Survival Analysis</a:t>
            </a:r>
            <a:endParaRPr lang="en-US">
              <a:latin typeface="Roboto"/>
              <a:ea typeface="Roboto"/>
              <a:cs typeface="Roboto"/>
            </a:endParaRPr>
          </a:p>
        </p:txBody>
      </p:sp>
      <p:sp>
        <p:nvSpPr>
          <p:cNvPr id="3" name="Content Placeholder 2">
            <a:extLst>
              <a:ext uri="{FF2B5EF4-FFF2-40B4-BE49-F238E27FC236}">
                <a16:creationId xmlns:a16="http://schemas.microsoft.com/office/drawing/2014/main" id="{59B0EA34-EC67-E7B7-4FCE-B7C644CAF2DF}"/>
              </a:ext>
            </a:extLst>
          </p:cNvPr>
          <p:cNvSpPr>
            <a:spLocks noGrp="1"/>
          </p:cNvSpPr>
          <p:nvPr>
            <p:ph sz="half" idx="1"/>
          </p:nvPr>
        </p:nvSpPr>
        <p:spPr>
          <a:xfrm>
            <a:off x="379048" y="1215483"/>
            <a:ext cx="11225249" cy="5105893"/>
          </a:xfrm>
        </p:spPr>
        <p:txBody>
          <a:bodyPr vert="horz" lIns="91440" tIns="45720" rIns="91440" bIns="45720" rtlCol="0" anchor="t">
            <a:normAutofit/>
          </a:bodyPr>
          <a:lstStyle/>
          <a:p>
            <a:r>
              <a:rPr lang="en-GB" b="1" dirty="0">
                <a:latin typeface="Roboto"/>
                <a:ea typeface="Roboto"/>
                <a:cs typeface="Roboto"/>
              </a:rPr>
              <a:t>Model:</a:t>
            </a:r>
            <a:r>
              <a:rPr lang="en-GB" dirty="0">
                <a:latin typeface="Roboto"/>
                <a:ea typeface="Roboto"/>
                <a:cs typeface="Roboto"/>
              </a:rPr>
              <a:t> The model is used to estimate the hazard function, which describes how the hazard (instantaneous risk of an event) changes over time. </a:t>
            </a:r>
          </a:p>
          <a:p>
            <a:endParaRPr lang="en-GB" dirty="0">
              <a:latin typeface="Roboto"/>
              <a:ea typeface="Roboto"/>
              <a:cs typeface="Roboto"/>
            </a:endParaRPr>
          </a:p>
          <a:p>
            <a:endParaRPr lang="en-GB" dirty="0">
              <a:latin typeface="Roboto"/>
              <a:ea typeface="Roboto"/>
              <a:cs typeface="Roboto"/>
            </a:endParaRPr>
          </a:p>
          <a:p>
            <a:endParaRPr lang="en-GB" dirty="0">
              <a:latin typeface="Roboto"/>
              <a:ea typeface="Roboto"/>
              <a:cs typeface="Roboto"/>
            </a:endParaRPr>
          </a:p>
          <a:p>
            <a:endParaRPr lang="en-GB" dirty="0">
              <a:latin typeface="Roboto"/>
              <a:ea typeface="Roboto"/>
              <a:cs typeface="Roboto"/>
            </a:endParaRPr>
          </a:p>
          <a:p>
            <a:endParaRPr lang="en-GB" dirty="0">
              <a:latin typeface="Roboto"/>
              <a:ea typeface="Roboto"/>
              <a:cs typeface="Roboto"/>
            </a:endParaRPr>
          </a:p>
          <a:p>
            <a:pPr lvl="1"/>
            <a:r>
              <a:rPr lang="en-GB" b="1" dirty="0">
                <a:latin typeface="Roboto"/>
                <a:ea typeface="Roboto"/>
                <a:cs typeface="Roboto"/>
              </a:rPr>
              <a:t>Non-parametric h</a:t>
            </a:r>
            <a:r>
              <a:rPr lang="en-GB" b="1" baseline="-25000" dirty="0">
                <a:latin typeface="Roboto"/>
                <a:ea typeface="Roboto"/>
                <a:cs typeface="Roboto"/>
              </a:rPr>
              <a:t>0</a:t>
            </a:r>
            <a:r>
              <a:rPr lang="en-GB" b="1" dirty="0">
                <a:latin typeface="Roboto"/>
                <a:ea typeface="Roboto"/>
                <a:cs typeface="Roboto"/>
              </a:rPr>
              <a:t>(t)</a:t>
            </a:r>
            <a:r>
              <a:rPr lang="en-GB" dirty="0">
                <a:latin typeface="Roboto"/>
                <a:ea typeface="Roboto"/>
                <a:cs typeface="Roboto"/>
              </a:rPr>
              <a:t>: Baseline Hazard, representing the hazard at time t when all covariates are zero.</a:t>
            </a:r>
          </a:p>
          <a:p>
            <a:pPr lvl="1"/>
            <a:r>
              <a:rPr lang="en-GB" b="1" dirty="0">
                <a:latin typeface="Roboto"/>
                <a:ea typeface="Roboto"/>
                <a:cs typeface="Roboto"/>
              </a:rPr>
              <a:t>Parametric h(t)</a:t>
            </a:r>
            <a:r>
              <a:rPr lang="en-GB" dirty="0">
                <a:latin typeface="Roboto"/>
                <a:ea typeface="Roboto"/>
                <a:cs typeface="Roboto"/>
              </a:rPr>
              <a:t>:  Characterization of how the hazard function changes based on the variables</a:t>
            </a:r>
          </a:p>
          <a:p>
            <a:endParaRPr lang="en-GB" dirty="0">
              <a:latin typeface="Roboto"/>
              <a:ea typeface="Roboto"/>
              <a:cs typeface="Roboto"/>
            </a:endParaRPr>
          </a:p>
        </p:txBody>
      </p:sp>
      <p:pic>
        <p:nvPicPr>
          <p:cNvPr id="6" name="Picture 5" descr="A black text on a white background&#10;&#10;Description automatically generated">
            <a:extLst>
              <a:ext uri="{FF2B5EF4-FFF2-40B4-BE49-F238E27FC236}">
                <a16:creationId xmlns:a16="http://schemas.microsoft.com/office/drawing/2014/main" id="{802F3276-8831-2994-7878-39AD9A0640CB}"/>
              </a:ext>
            </a:extLst>
          </p:cNvPr>
          <p:cNvPicPr>
            <a:picLocks noChangeAspect="1"/>
          </p:cNvPicPr>
          <p:nvPr/>
        </p:nvPicPr>
        <p:blipFill>
          <a:blip r:embed="rId3"/>
          <a:stretch>
            <a:fillRect/>
          </a:stretch>
        </p:blipFill>
        <p:spPr>
          <a:xfrm>
            <a:off x="2814405" y="2373119"/>
            <a:ext cx="6563189" cy="1198756"/>
          </a:xfrm>
          <a:prstGeom prst="rect">
            <a:avLst/>
          </a:prstGeom>
        </p:spPr>
      </p:pic>
    </p:spTree>
    <p:extLst>
      <p:ext uri="{BB962C8B-B14F-4D97-AF65-F5344CB8AC3E}">
        <p14:creationId xmlns:p14="http://schemas.microsoft.com/office/powerpoint/2010/main" val="1033951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6FD83-9964-3E02-FEA0-8F04EB8AD7B1}"/>
              </a:ext>
            </a:extLst>
          </p:cNvPr>
          <p:cNvSpPr>
            <a:spLocks noGrp="1"/>
          </p:cNvSpPr>
          <p:nvPr>
            <p:ph type="title"/>
          </p:nvPr>
        </p:nvSpPr>
        <p:spPr/>
        <p:txBody>
          <a:bodyPr/>
          <a:lstStyle/>
          <a:p>
            <a:r>
              <a:rPr lang="en-GB" err="1">
                <a:latin typeface="Roboto"/>
                <a:ea typeface="Roboto"/>
                <a:cs typeface="Roboto"/>
              </a:rPr>
              <a:t>CoxPH</a:t>
            </a:r>
            <a:r>
              <a:rPr lang="en-GB">
                <a:latin typeface="Roboto"/>
                <a:ea typeface="Roboto"/>
                <a:cs typeface="Roboto"/>
              </a:rPr>
              <a:t> Survival Analysis</a:t>
            </a:r>
            <a:endParaRPr lang="en-US">
              <a:latin typeface="Roboto"/>
              <a:ea typeface="Roboto"/>
              <a:cs typeface="Roboto"/>
            </a:endParaRPr>
          </a:p>
        </p:txBody>
      </p:sp>
      <p:sp>
        <p:nvSpPr>
          <p:cNvPr id="3" name="Content Placeholder 2">
            <a:extLst>
              <a:ext uri="{FF2B5EF4-FFF2-40B4-BE49-F238E27FC236}">
                <a16:creationId xmlns:a16="http://schemas.microsoft.com/office/drawing/2014/main" id="{59B0EA34-EC67-E7B7-4FCE-B7C644CAF2DF}"/>
              </a:ext>
            </a:extLst>
          </p:cNvPr>
          <p:cNvSpPr>
            <a:spLocks noGrp="1"/>
          </p:cNvSpPr>
          <p:nvPr>
            <p:ph sz="half" idx="1"/>
          </p:nvPr>
        </p:nvSpPr>
        <p:spPr>
          <a:xfrm>
            <a:off x="379048" y="1215483"/>
            <a:ext cx="11225249" cy="5105893"/>
          </a:xfrm>
        </p:spPr>
        <p:txBody>
          <a:bodyPr vert="horz" lIns="91440" tIns="45720" rIns="91440" bIns="45720" rtlCol="0" anchor="t">
            <a:normAutofit/>
          </a:bodyPr>
          <a:lstStyle/>
          <a:p>
            <a:r>
              <a:rPr lang="en-GB" b="1" dirty="0">
                <a:latin typeface="Roboto"/>
                <a:ea typeface="Roboto"/>
                <a:cs typeface="Roboto"/>
              </a:rPr>
              <a:t>Objective Function of </a:t>
            </a:r>
            <a:r>
              <a:rPr lang="en-GB" b="1" dirty="0" err="1">
                <a:latin typeface="Roboto"/>
                <a:ea typeface="Roboto"/>
                <a:cs typeface="Roboto"/>
              </a:rPr>
              <a:t>CoxPH</a:t>
            </a:r>
            <a:r>
              <a:rPr lang="en-GB" b="1" dirty="0">
                <a:latin typeface="Roboto"/>
                <a:ea typeface="Roboto"/>
                <a:cs typeface="Roboto"/>
              </a:rPr>
              <a:t> model:</a:t>
            </a:r>
            <a:endParaRPr lang="en-GB" b="1" dirty="0"/>
          </a:p>
          <a:p>
            <a:pPr lvl="1"/>
            <a:r>
              <a:rPr lang="en-GB" dirty="0">
                <a:latin typeface="Roboto"/>
                <a:ea typeface="Roboto"/>
                <a:cs typeface="Roboto"/>
              </a:rPr>
              <a:t>Maximize Partial Likelihood</a:t>
            </a:r>
          </a:p>
          <a:p>
            <a:endParaRPr lang="en-GB" dirty="0">
              <a:latin typeface="Roboto"/>
              <a:ea typeface="Roboto"/>
              <a:cs typeface="Roboto"/>
            </a:endParaRPr>
          </a:p>
        </p:txBody>
      </p:sp>
      <p:pic>
        <p:nvPicPr>
          <p:cNvPr id="5" name="Picture 4" descr="A black text with a white background&#10;&#10;Description automatically generated">
            <a:extLst>
              <a:ext uri="{FF2B5EF4-FFF2-40B4-BE49-F238E27FC236}">
                <a16:creationId xmlns:a16="http://schemas.microsoft.com/office/drawing/2014/main" id="{944C9525-97EF-595B-8783-14AC47439BD6}"/>
              </a:ext>
            </a:extLst>
          </p:cNvPr>
          <p:cNvPicPr>
            <a:picLocks noChangeAspect="1"/>
          </p:cNvPicPr>
          <p:nvPr/>
        </p:nvPicPr>
        <p:blipFill>
          <a:blip r:embed="rId3"/>
          <a:stretch>
            <a:fillRect/>
          </a:stretch>
        </p:blipFill>
        <p:spPr>
          <a:xfrm>
            <a:off x="1514400" y="2582862"/>
            <a:ext cx="8150866" cy="1692275"/>
          </a:xfrm>
          <a:prstGeom prst="rect">
            <a:avLst/>
          </a:prstGeom>
        </p:spPr>
      </p:pic>
    </p:spTree>
    <p:extLst>
      <p:ext uri="{BB962C8B-B14F-4D97-AF65-F5344CB8AC3E}">
        <p14:creationId xmlns:p14="http://schemas.microsoft.com/office/powerpoint/2010/main" val="787087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715D7-9FC0-0C6C-4B4E-EBF1E86CF034}"/>
              </a:ext>
            </a:extLst>
          </p:cNvPr>
          <p:cNvSpPr>
            <a:spLocks noGrp="1"/>
          </p:cNvSpPr>
          <p:nvPr>
            <p:ph type="title"/>
          </p:nvPr>
        </p:nvSpPr>
        <p:spPr/>
        <p:txBody>
          <a:bodyPr/>
          <a:lstStyle/>
          <a:p>
            <a:r>
              <a:rPr lang="en-GB" err="1">
                <a:latin typeface="Roboto"/>
                <a:ea typeface="Roboto"/>
                <a:cs typeface="Roboto"/>
              </a:rPr>
              <a:t>CoxPH</a:t>
            </a:r>
            <a:r>
              <a:rPr lang="en-GB">
                <a:latin typeface="Roboto"/>
                <a:ea typeface="Roboto"/>
                <a:cs typeface="Roboto"/>
              </a:rPr>
              <a:t> Survival Analysis</a:t>
            </a:r>
            <a:endParaRPr lang="en-US">
              <a:latin typeface="Roboto"/>
              <a:ea typeface="Roboto"/>
              <a:cs typeface="Roboto"/>
            </a:endParaRPr>
          </a:p>
        </p:txBody>
      </p:sp>
      <p:sp>
        <p:nvSpPr>
          <p:cNvPr id="3" name="Content Placeholder 2">
            <a:extLst>
              <a:ext uri="{FF2B5EF4-FFF2-40B4-BE49-F238E27FC236}">
                <a16:creationId xmlns:a16="http://schemas.microsoft.com/office/drawing/2014/main" id="{EB60346C-DFEE-7FED-682C-986219E98E94}"/>
              </a:ext>
            </a:extLst>
          </p:cNvPr>
          <p:cNvSpPr>
            <a:spLocks noGrp="1"/>
          </p:cNvSpPr>
          <p:nvPr>
            <p:ph sz="half" idx="1"/>
          </p:nvPr>
        </p:nvSpPr>
        <p:spPr>
          <a:xfrm>
            <a:off x="379048" y="1215483"/>
            <a:ext cx="11356628" cy="5237272"/>
          </a:xfrm>
        </p:spPr>
        <p:txBody>
          <a:bodyPr vert="horz" lIns="91440" tIns="45720" rIns="91440" bIns="45720" rtlCol="0" anchor="t">
            <a:noAutofit/>
          </a:bodyPr>
          <a:lstStyle/>
          <a:p>
            <a:r>
              <a:rPr lang="en-GB" sz="2800">
                <a:latin typeface="Arial"/>
                <a:ea typeface="Roboto"/>
                <a:cs typeface="Arial"/>
              </a:rPr>
              <a:t>Input:</a:t>
            </a:r>
            <a:endParaRPr lang="en-US" sz="2800">
              <a:latin typeface="Arial"/>
              <a:ea typeface="Roboto"/>
              <a:cs typeface="Arial"/>
            </a:endParaRPr>
          </a:p>
          <a:p>
            <a:pPr lvl="1"/>
            <a:r>
              <a:rPr lang="en-GB" sz="2400">
                <a:latin typeface="Arial"/>
                <a:ea typeface="Roboto"/>
                <a:cs typeface="Arial"/>
              </a:rPr>
              <a:t>X -&gt; features</a:t>
            </a:r>
          </a:p>
          <a:p>
            <a:pPr lvl="1"/>
            <a:r>
              <a:rPr lang="en-GB" sz="2400">
                <a:latin typeface="Arial"/>
                <a:ea typeface="Roboto"/>
                <a:cs typeface="Arial"/>
              </a:rPr>
              <a:t>Y -&gt; (event indicator, follow-up timepoint)</a:t>
            </a:r>
            <a:endParaRPr lang="en-US" sz="2400">
              <a:latin typeface="Arial"/>
              <a:ea typeface="Roboto"/>
              <a:cs typeface="Arial"/>
            </a:endParaRPr>
          </a:p>
          <a:p>
            <a:pPr lvl="1"/>
            <a:endParaRPr lang="en-GB" sz="2400">
              <a:latin typeface="Arial"/>
              <a:cs typeface="Arial"/>
            </a:endParaRPr>
          </a:p>
          <a:p>
            <a:pPr lvl="1"/>
            <a:endParaRPr lang="en-GB" sz="2400">
              <a:latin typeface="Arial"/>
              <a:cs typeface="Arial"/>
            </a:endParaRPr>
          </a:p>
          <a:p>
            <a:pPr lvl="1"/>
            <a:endParaRPr lang="en-GB" sz="2400">
              <a:latin typeface="Arial"/>
              <a:cs typeface="Arial"/>
            </a:endParaRPr>
          </a:p>
          <a:p>
            <a:r>
              <a:rPr lang="en-GB" sz="2800">
                <a:latin typeface="Arial"/>
                <a:ea typeface="Roboto"/>
                <a:cs typeface="Arial"/>
              </a:rPr>
              <a:t>Output:</a:t>
            </a:r>
            <a:endParaRPr lang="en-US" sz="2800">
              <a:latin typeface="Arial"/>
              <a:ea typeface="Roboto"/>
              <a:cs typeface="Arial"/>
            </a:endParaRPr>
          </a:p>
          <a:p>
            <a:pPr lvl="1"/>
            <a:r>
              <a:rPr lang="en-GB" sz="2400">
                <a:latin typeface="Arial"/>
                <a:ea typeface="Roboto"/>
                <a:cs typeface="Arial"/>
              </a:rPr>
              <a:t>predict(X) -&gt; Risk Scores</a:t>
            </a:r>
            <a:endParaRPr lang="en-US" sz="2400">
              <a:latin typeface="Arial"/>
              <a:ea typeface="Roboto"/>
              <a:cs typeface="Arial"/>
            </a:endParaRPr>
          </a:p>
          <a:p>
            <a:pPr lvl="1"/>
            <a:r>
              <a:rPr lang="en-GB" sz="2400" err="1">
                <a:latin typeface="Arial"/>
                <a:ea typeface="Roboto"/>
                <a:cs typeface="Arial"/>
              </a:rPr>
              <a:t>predict_cumulative_hazard_function</a:t>
            </a:r>
            <a:r>
              <a:rPr lang="en-GB" sz="2400">
                <a:latin typeface="Arial"/>
                <a:ea typeface="Roboto"/>
                <a:cs typeface="Arial"/>
              </a:rPr>
              <a:t>(X) </a:t>
            </a:r>
            <a:endParaRPr lang="en-US" sz="2400">
              <a:latin typeface="Arial"/>
              <a:ea typeface="Roboto"/>
              <a:cs typeface="Arial"/>
            </a:endParaRPr>
          </a:p>
          <a:p>
            <a:pPr lvl="1"/>
            <a:r>
              <a:rPr lang="en-GB" sz="2400" err="1">
                <a:latin typeface="Arial"/>
                <a:ea typeface="Roboto"/>
                <a:cs typeface="Arial"/>
              </a:rPr>
              <a:t>predict_survival_function</a:t>
            </a:r>
            <a:r>
              <a:rPr lang="en-GB" sz="2400">
                <a:latin typeface="Arial"/>
                <a:ea typeface="Roboto"/>
                <a:cs typeface="Arial"/>
              </a:rPr>
              <a:t>(X)</a:t>
            </a:r>
            <a:endParaRPr lang="en-US" sz="2400">
              <a:latin typeface="Arial"/>
              <a:ea typeface="Roboto"/>
              <a:cs typeface="Arial"/>
            </a:endParaRPr>
          </a:p>
          <a:p>
            <a:endParaRPr lang="en-GB"/>
          </a:p>
        </p:txBody>
      </p:sp>
      <p:pic>
        <p:nvPicPr>
          <p:cNvPr id="7" name="Content Placeholder 6">
            <a:extLst>
              <a:ext uri="{FF2B5EF4-FFF2-40B4-BE49-F238E27FC236}">
                <a16:creationId xmlns:a16="http://schemas.microsoft.com/office/drawing/2014/main" id="{159CBEF9-857A-417D-97A9-372CF9F6954F}"/>
              </a:ext>
            </a:extLst>
          </p:cNvPr>
          <p:cNvPicPr>
            <a:picLocks noGrp="1" noChangeAspect="1"/>
          </p:cNvPicPr>
          <p:nvPr>
            <p:ph sz="half" idx="2"/>
          </p:nvPr>
        </p:nvPicPr>
        <p:blipFill>
          <a:blip r:embed="rId3"/>
          <a:stretch>
            <a:fillRect/>
          </a:stretch>
        </p:blipFill>
        <p:spPr>
          <a:xfrm>
            <a:off x="5512731" y="3836256"/>
            <a:ext cx="3162300" cy="666750"/>
          </a:xfrm>
        </p:spPr>
      </p:pic>
      <p:pic>
        <p:nvPicPr>
          <p:cNvPr id="6" name="Content Placeholder 4" descr="A close up of numbers&#10;&#10;Description automatically generated">
            <a:extLst>
              <a:ext uri="{FF2B5EF4-FFF2-40B4-BE49-F238E27FC236}">
                <a16:creationId xmlns:a16="http://schemas.microsoft.com/office/drawing/2014/main" id="{38F2BEB8-45DF-447C-5C86-FE308463F93E}"/>
              </a:ext>
            </a:extLst>
          </p:cNvPr>
          <p:cNvPicPr>
            <a:picLocks noChangeAspect="1"/>
          </p:cNvPicPr>
          <p:nvPr/>
        </p:nvPicPr>
        <p:blipFill rotWithShape="1">
          <a:blip r:embed="rId4"/>
          <a:srcRect l="2251" r="5066" b="-2899"/>
          <a:stretch/>
        </p:blipFill>
        <p:spPr>
          <a:xfrm>
            <a:off x="891369" y="2511683"/>
            <a:ext cx="6490170" cy="466770"/>
          </a:xfrm>
          <a:prstGeom prst="rect">
            <a:avLst/>
          </a:prstGeom>
        </p:spPr>
      </p:pic>
      <p:pic>
        <p:nvPicPr>
          <p:cNvPr id="9" name="Picture 8" descr="A black text on a white background&#10;&#10;Description automatically generated">
            <a:extLst>
              <a:ext uri="{FF2B5EF4-FFF2-40B4-BE49-F238E27FC236}">
                <a16:creationId xmlns:a16="http://schemas.microsoft.com/office/drawing/2014/main" id="{9D99BE21-BC0F-F630-D5A8-2761E4833A00}"/>
              </a:ext>
            </a:extLst>
          </p:cNvPr>
          <p:cNvPicPr>
            <a:picLocks noChangeAspect="1"/>
          </p:cNvPicPr>
          <p:nvPr/>
        </p:nvPicPr>
        <p:blipFill>
          <a:blip r:embed="rId5"/>
          <a:stretch>
            <a:fillRect/>
          </a:stretch>
        </p:blipFill>
        <p:spPr>
          <a:xfrm>
            <a:off x="6787164" y="4292778"/>
            <a:ext cx="4171950" cy="762000"/>
          </a:xfrm>
          <a:prstGeom prst="rect">
            <a:avLst/>
          </a:prstGeom>
        </p:spPr>
      </p:pic>
      <p:pic>
        <p:nvPicPr>
          <p:cNvPr id="10" name="Picture 9">
            <a:extLst>
              <a:ext uri="{FF2B5EF4-FFF2-40B4-BE49-F238E27FC236}">
                <a16:creationId xmlns:a16="http://schemas.microsoft.com/office/drawing/2014/main" id="{46F9AE66-E782-EACE-4359-A089282ABA39}"/>
              </a:ext>
            </a:extLst>
          </p:cNvPr>
          <p:cNvPicPr>
            <a:picLocks noChangeAspect="1"/>
          </p:cNvPicPr>
          <p:nvPr/>
        </p:nvPicPr>
        <p:blipFill>
          <a:blip r:embed="rId6"/>
          <a:stretch>
            <a:fillRect/>
          </a:stretch>
        </p:blipFill>
        <p:spPr>
          <a:xfrm>
            <a:off x="6681048" y="4878074"/>
            <a:ext cx="2743200" cy="628650"/>
          </a:xfrm>
          <a:prstGeom prst="rect">
            <a:avLst/>
          </a:prstGeom>
        </p:spPr>
      </p:pic>
      <p:pic>
        <p:nvPicPr>
          <p:cNvPr id="11" name="Picture 10" descr="A mathematical equation with black text&#10;&#10;Description automatically generated">
            <a:extLst>
              <a:ext uri="{FF2B5EF4-FFF2-40B4-BE49-F238E27FC236}">
                <a16:creationId xmlns:a16="http://schemas.microsoft.com/office/drawing/2014/main" id="{CDEAC924-5640-042D-1541-8C778983F780}"/>
              </a:ext>
            </a:extLst>
          </p:cNvPr>
          <p:cNvPicPr>
            <a:picLocks noChangeAspect="1"/>
          </p:cNvPicPr>
          <p:nvPr/>
        </p:nvPicPr>
        <p:blipFill>
          <a:blip r:embed="rId7"/>
          <a:stretch>
            <a:fillRect/>
          </a:stretch>
        </p:blipFill>
        <p:spPr>
          <a:xfrm>
            <a:off x="9228411" y="4794688"/>
            <a:ext cx="2734660" cy="861848"/>
          </a:xfrm>
          <a:prstGeom prst="rect">
            <a:avLst/>
          </a:prstGeom>
        </p:spPr>
      </p:pic>
    </p:spTree>
    <p:extLst>
      <p:ext uri="{BB962C8B-B14F-4D97-AF65-F5344CB8AC3E}">
        <p14:creationId xmlns:p14="http://schemas.microsoft.com/office/powerpoint/2010/main" val="406163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C409-BF61-A73B-3212-F9F3D29361B8}"/>
              </a:ext>
            </a:extLst>
          </p:cNvPr>
          <p:cNvSpPr>
            <a:spLocks noGrp="1"/>
          </p:cNvSpPr>
          <p:nvPr>
            <p:ph type="title"/>
          </p:nvPr>
        </p:nvSpPr>
        <p:spPr/>
        <p:txBody>
          <a:bodyPr/>
          <a:lstStyle/>
          <a:p>
            <a:r>
              <a:rPr lang="en-GB" err="1">
                <a:latin typeface="Roboto"/>
                <a:ea typeface="Roboto"/>
                <a:cs typeface="Roboto"/>
              </a:rPr>
              <a:t>CoxPH</a:t>
            </a:r>
            <a:r>
              <a:rPr lang="en-GB">
                <a:latin typeface="Roboto"/>
                <a:ea typeface="Roboto"/>
                <a:cs typeface="Roboto"/>
              </a:rPr>
              <a:t> Survival Analysis – Survival Function</a:t>
            </a:r>
            <a:endParaRPr lang="en-US">
              <a:latin typeface="Roboto"/>
              <a:ea typeface="Roboto"/>
              <a:cs typeface="Roboto"/>
            </a:endParaRPr>
          </a:p>
        </p:txBody>
      </p:sp>
      <p:sp>
        <p:nvSpPr>
          <p:cNvPr id="3" name="Content Placeholder 2">
            <a:extLst>
              <a:ext uri="{FF2B5EF4-FFF2-40B4-BE49-F238E27FC236}">
                <a16:creationId xmlns:a16="http://schemas.microsoft.com/office/drawing/2014/main" id="{A678C6BD-AF18-872A-B94D-BEC4FC7206F8}"/>
              </a:ext>
            </a:extLst>
          </p:cNvPr>
          <p:cNvSpPr>
            <a:spLocks noGrp="1"/>
          </p:cNvSpPr>
          <p:nvPr>
            <p:ph sz="half" idx="1"/>
          </p:nvPr>
        </p:nvSpPr>
        <p:spPr>
          <a:xfrm>
            <a:off x="379048" y="1215483"/>
            <a:ext cx="12315697" cy="5434341"/>
          </a:xfrm>
        </p:spPr>
        <p:txBody>
          <a:bodyPr vert="horz" lIns="91440" tIns="45720" rIns="91440" bIns="45720" rtlCol="0" anchor="t">
            <a:normAutofit/>
          </a:bodyPr>
          <a:lstStyle/>
          <a:p>
            <a:r>
              <a:rPr lang="en-GB" dirty="0">
                <a:latin typeface="Roboto"/>
                <a:ea typeface="Roboto"/>
                <a:cs typeface="Roboto"/>
              </a:rPr>
              <a:t>Probability Density Function: </a:t>
            </a:r>
            <a:endParaRPr lang="en-US" dirty="0"/>
          </a:p>
          <a:p>
            <a:pPr lvl="1"/>
            <a:r>
              <a:rPr lang="en-GB" i="1" dirty="0">
                <a:latin typeface="Roboto"/>
                <a:ea typeface="Roboto"/>
                <a:cs typeface="Roboto"/>
              </a:rPr>
              <a:t>f(t) = P(T= t) (T random variable)</a:t>
            </a:r>
            <a:endParaRPr lang="en-GB" i="1" dirty="0"/>
          </a:p>
          <a:p>
            <a:pPr lvl="1"/>
            <a:r>
              <a:rPr lang="en-GB" dirty="0">
                <a:latin typeface="Roboto"/>
                <a:ea typeface="Roboto"/>
                <a:cs typeface="Roboto"/>
              </a:rPr>
              <a:t>the probability that an event occurs at time 𝑡</a:t>
            </a:r>
            <a:endParaRPr lang="en-GB" dirty="0"/>
          </a:p>
          <a:p>
            <a:pPr lvl="1"/>
            <a:endParaRPr lang="en-GB" dirty="0">
              <a:latin typeface="Roboto"/>
              <a:ea typeface="Roboto"/>
              <a:cs typeface="Roboto"/>
            </a:endParaRPr>
          </a:p>
          <a:p>
            <a:r>
              <a:rPr lang="en-GB" dirty="0">
                <a:latin typeface="Roboto"/>
                <a:ea typeface="Roboto"/>
                <a:cs typeface="Roboto"/>
              </a:rPr>
              <a:t>Cumulative Distribution Function: </a:t>
            </a:r>
            <a:endParaRPr lang="en-GB" dirty="0"/>
          </a:p>
          <a:p>
            <a:pPr lvl="1"/>
            <a:r>
              <a:rPr lang="en-GB" dirty="0">
                <a:latin typeface="Roboto"/>
                <a:ea typeface="Roboto"/>
                <a:cs typeface="Roboto"/>
              </a:rPr>
              <a:t>𝐹(𝑡)=𝑃(𝑇&lt;=𝑡)</a:t>
            </a:r>
            <a:endParaRPr lang="en-GB" dirty="0"/>
          </a:p>
          <a:p>
            <a:pPr lvl="1"/>
            <a:r>
              <a:rPr lang="en-GB" dirty="0">
                <a:latin typeface="Roboto"/>
                <a:ea typeface="Roboto"/>
                <a:cs typeface="Roboto"/>
              </a:rPr>
              <a:t>the probability that an event occurs before time 𝑡</a:t>
            </a:r>
            <a:endParaRPr lang="en-GB" dirty="0"/>
          </a:p>
          <a:p>
            <a:pPr lvl="1"/>
            <a:endParaRPr lang="en-GB" dirty="0">
              <a:latin typeface="Roboto"/>
              <a:ea typeface="Roboto"/>
              <a:cs typeface="Roboto"/>
            </a:endParaRPr>
          </a:p>
          <a:p>
            <a:r>
              <a:rPr lang="en-GB" dirty="0">
                <a:latin typeface="Roboto"/>
                <a:ea typeface="Roboto"/>
                <a:cs typeface="Roboto"/>
              </a:rPr>
              <a:t>Survival Distribution Function: </a:t>
            </a:r>
            <a:endParaRPr lang="en-GB" dirty="0"/>
          </a:p>
          <a:p>
            <a:pPr lvl="1"/>
            <a:r>
              <a:rPr lang="en-GB" dirty="0">
                <a:latin typeface="Roboto"/>
                <a:ea typeface="Roboto"/>
                <a:cs typeface="Roboto"/>
              </a:rPr>
              <a:t>𝑆(𝑡)=𝑃(𝑇&gt;𝑡)</a:t>
            </a:r>
            <a:endParaRPr lang="en-GB" dirty="0"/>
          </a:p>
          <a:p>
            <a:pPr lvl="1"/>
            <a:r>
              <a:rPr lang="en-GB" dirty="0">
                <a:latin typeface="Roboto"/>
                <a:ea typeface="Roboto"/>
                <a:cs typeface="Roboto"/>
              </a:rPr>
              <a:t>the probability that an event occurs after time 𝑡</a:t>
            </a:r>
            <a:br>
              <a:rPr lang="en-GB" dirty="0">
                <a:latin typeface="Roboto"/>
                <a:ea typeface="Roboto"/>
                <a:cs typeface="Roboto"/>
              </a:rPr>
            </a:br>
            <a:br>
              <a:rPr lang="en-GB" dirty="0"/>
            </a:br>
            <a:endParaRPr lang="en-GB" dirty="0"/>
          </a:p>
          <a:p>
            <a:endParaRPr lang="en-GB" dirty="0"/>
          </a:p>
        </p:txBody>
      </p:sp>
      <p:pic>
        <p:nvPicPr>
          <p:cNvPr id="5" name="Picture 4">
            <a:extLst>
              <a:ext uri="{FF2B5EF4-FFF2-40B4-BE49-F238E27FC236}">
                <a16:creationId xmlns:a16="http://schemas.microsoft.com/office/drawing/2014/main" id="{CBA4A3F3-6173-BFCC-8FA1-D838CA66D4EF}"/>
              </a:ext>
            </a:extLst>
          </p:cNvPr>
          <p:cNvPicPr>
            <a:picLocks noChangeAspect="1"/>
          </p:cNvPicPr>
          <p:nvPr/>
        </p:nvPicPr>
        <p:blipFill>
          <a:blip r:embed="rId3"/>
          <a:stretch>
            <a:fillRect/>
          </a:stretch>
        </p:blipFill>
        <p:spPr>
          <a:xfrm>
            <a:off x="7055069" y="2805934"/>
            <a:ext cx="2818842" cy="933264"/>
          </a:xfrm>
          <a:prstGeom prst="rect">
            <a:avLst/>
          </a:prstGeom>
        </p:spPr>
      </p:pic>
      <p:pic>
        <p:nvPicPr>
          <p:cNvPr id="6" name="Picture 5" descr="A black number with a black line&#10;&#10;Description automatically generated">
            <a:extLst>
              <a:ext uri="{FF2B5EF4-FFF2-40B4-BE49-F238E27FC236}">
                <a16:creationId xmlns:a16="http://schemas.microsoft.com/office/drawing/2014/main" id="{8A325AF0-8BE7-2A99-8CAA-CD1DD6137DFE}"/>
              </a:ext>
            </a:extLst>
          </p:cNvPr>
          <p:cNvPicPr>
            <a:picLocks noChangeAspect="1"/>
          </p:cNvPicPr>
          <p:nvPr/>
        </p:nvPicPr>
        <p:blipFill>
          <a:blip r:embed="rId4"/>
          <a:stretch>
            <a:fillRect/>
          </a:stretch>
        </p:blipFill>
        <p:spPr>
          <a:xfrm>
            <a:off x="7132255" y="4361465"/>
            <a:ext cx="2381250" cy="552450"/>
          </a:xfrm>
          <a:prstGeom prst="rect">
            <a:avLst/>
          </a:prstGeom>
        </p:spPr>
      </p:pic>
    </p:spTree>
    <p:extLst>
      <p:ext uri="{BB962C8B-B14F-4D97-AF65-F5344CB8AC3E}">
        <p14:creationId xmlns:p14="http://schemas.microsoft.com/office/powerpoint/2010/main" val="2045764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7CEB-C8F9-37C9-0532-ED976C00602E}"/>
              </a:ext>
            </a:extLst>
          </p:cNvPr>
          <p:cNvSpPr>
            <a:spLocks noGrp="1"/>
          </p:cNvSpPr>
          <p:nvPr>
            <p:ph type="title"/>
          </p:nvPr>
        </p:nvSpPr>
        <p:spPr/>
        <p:txBody>
          <a:bodyPr/>
          <a:lstStyle/>
          <a:p>
            <a:r>
              <a:rPr lang="en-GB">
                <a:latin typeface="Roboto"/>
                <a:ea typeface="Roboto"/>
                <a:cs typeface="Roboto"/>
              </a:rPr>
              <a:t>Survival Curves</a:t>
            </a:r>
            <a:endParaRPr lang="en-GB"/>
          </a:p>
        </p:txBody>
      </p:sp>
      <p:pic>
        <p:nvPicPr>
          <p:cNvPr id="5" name="Picture 4" descr="A group of graphs showing different colored lines&#10;&#10;Description automatically generated">
            <a:extLst>
              <a:ext uri="{FF2B5EF4-FFF2-40B4-BE49-F238E27FC236}">
                <a16:creationId xmlns:a16="http://schemas.microsoft.com/office/drawing/2014/main" id="{98D32590-80B6-32FA-A1C7-2D89E553DBFD}"/>
              </a:ext>
            </a:extLst>
          </p:cNvPr>
          <p:cNvPicPr>
            <a:picLocks noChangeAspect="1"/>
          </p:cNvPicPr>
          <p:nvPr/>
        </p:nvPicPr>
        <p:blipFill>
          <a:blip r:embed="rId3"/>
          <a:stretch>
            <a:fillRect/>
          </a:stretch>
        </p:blipFill>
        <p:spPr>
          <a:xfrm>
            <a:off x="558944" y="1040832"/>
            <a:ext cx="9156556" cy="5626934"/>
          </a:xfrm>
          <a:prstGeom prst="rect">
            <a:avLst/>
          </a:prstGeom>
        </p:spPr>
      </p:pic>
    </p:spTree>
    <p:extLst>
      <p:ext uri="{BB962C8B-B14F-4D97-AF65-F5344CB8AC3E}">
        <p14:creationId xmlns:p14="http://schemas.microsoft.com/office/powerpoint/2010/main" val="3667178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14D9D-D071-0C9C-A279-7A16370708BB}"/>
              </a:ext>
            </a:extLst>
          </p:cNvPr>
          <p:cNvSpPr>
            <a:spLocks noGrp="1"/>
          </p:cNvSpPr>
          <p:nvPr>
            <p:ph type="title"/>
          </p:nvPr>
        </p:nvSpPr>
        <p:spPr/>
        <p:txBody>
          <a:bodyPr/>
          <a:lstStyle/>
          <a:p>
            <a:r>
              <a:rPr lang="en-GB">
                <a:latin typeface="Roboto"/>
                <a:ea typeface="Roboto"/>
                <a:cs typeface="Roboto"/>
              </a:rPr>
              <a:t>Evaluation of the Model on the testing datasets</a:t>
            </a:r>
            <a:endParaRPr lang="en-GB"/>
          </a:p>
        </p:txBody>
      </p:sp>
      <p:sp>
        <p:nvSpPr>
          <p:cNvPr id="4" name="Content Placeholder 3">
            <a:extLst>
              <a:ext uri="{FF2B5EF4-FFF2-40B4-BE49-F238E27FC236}">
                <a16:creationId xmlns:a16="http://schemas.microsoft.com/office/drawing/2014/main" id="{1735D663-E397-E8BC-4A50-24F5ADA81E9C}"/>
              </a:ext>
            </a:extLst>
          </p:cNvPr>
          <p:cNvSpPr>
            <a:spLocks noGrp="1"/>
          </p:cNvSpPr>
          <p:nvPr>
            <p:ph sz="half" idx="2"/>
          </p:nvPr>
        </p:nvSpPr>
        <p:spPr>
          <a:xfrm>
            <a:off x="338083" y="1116948"/>
            <a:ext cx="6822089" cy="4225652"/>
          </a:xfrm>
        </p:spPr>
        <p:txBody>
          <a:bodyPr vert="horz" lIns="91440" tIns="45720" rIns="91440" bIns="45720" rtlCol="0" anchor="t">
            <a:normAutofit/>
          </a:bodyPr>
          <a:lstStyle/>
          <a:p>
            <a:r>
              <a:rPr lang="en-GB" dirty="0">
                <a:latin typeface="Roboto"/>
                <a:ea typeface="Roboto"/>
                <a:cs typeface="Roboto"/>
              </a:rPr>
              <a:t>Proportion: the proportion of the testing Remaining Useful Life (RUL) values that fall within the predicted 95% confidence interval of all my data points.</a:t>
            </a:r>
          </a:p>
          <a:p>
            <a:r>
              <a:rPr lang="en-GB" dirty="0">
                <a:latin typeface="Roboto"/>
                <a:ea typeface="Roboto"/>
                <a:cs typeface="Roboto"/>
              </a:rPr>
              <a:t>MSE: MSE of Predicted Expectation VS Testing RUL</a:t>
            </a:r>
            <a:endParaRPr lang="en-GB" dirty="0"/>
          </a:p>
        </p:txBody>
      </p:sp>
      <p:graphicFrame>
        <p:nvGraphicFramePr>
          <p:cNvPr id="6" name="Table 5">
            <a:extLst>
              <a:ext uri="{FF2B5EF4-FFF2-40B4-BE49-F238E27FC236}">
                <a16:creationId xmlns:a16="http://schemas.microsoft.com/office/drawing/2014/main" id="{FB64A1AC-C239-9ADC-8ACA-8E87DEDF3350}"/>
              </a:ext>
            </a:extLst>
          </p:cNvPr>
          <p:cNvGraphicFramePr>
            <a:graphicFrameLocks noGrp="1"/>
          </p:cNvGraphicFramePr>
          <p:nvPr>
            <p:extLst>
              <p:ext uri="{D42A27DB-BD31-4B8C-83A1-F6EECF244321}">
                <p14:modId xmlns:p14="http://schemas.microsoft.com/office/powerpoint/2010/main" val="923611559"/>
              </p:ext>
            </p:extLst>
          </p:nvPr>
        </p:nvGraphicFramePr>
        <p:xfrm>
          <a:off x="702878" y="3383017"/>
          <a:ext cx="9944455" cy="3244190"/>
        </p:xfrm>
        <a:graphic>
          <a:graphicData uri="http://schemas.openxmlformats.org/drawingml/2006/table">
            <a:tbl>
              <a:tblPr firstRow="1" bandRow="1">
                <a:tableStyleId>{5C22544A-7EE6-4342-B048-85BDC9FD1C3A}</a:tableStyleId>
              </a:tblPr>
              <a:tblGrid>
                <a:gridCol w="1988891">
                  <a:extLst>
                    <a:ext uri="{9D8B030D-6E8A-4147-A177-3AD203B41FA5}">
                      <a16:colId xmlns:a16="http://schemas.microsoft.com/office/drawing/2014/main" val="1141088127"/>
                    </a:ext>
                  </a:extLst>
                </a:gridCol>
                <a:gridCol w="1988891">
                  <a:extLst>
                    <a:ext uri="{9D8B030D-6E8A-4147-A177-3AD203B41FA5}">
                      <a16:colId xmlns:a16="http://schemas.microsoft.com/office/drawing/2014/main" val="1910438826"/>
                    </a:ext>
                  </a:extLst>
                </a:gridCol>
                <a:gridCol w="1988891">
                  <a:extLst>
                    <a:ext uri="{9D8B030D-6E8A-4147-A177-3AD203B41FA5}">
                      <a16:colId xmlns:a16="http://schemas.microsoft.com/office/drawing/2014/main" val="2423671102"/>
                    </a:ext>
                  </a:extLst>
                </a:gridCol>
                <a:gridCol w="1988891">
                  <a:extLst>
                    <a:ext uri="{9D8B030D-6E8A-4147-A177-3AD203B41FA5}">
                      <a16:colId xmlns:a16="http://schemas.microsoft.com/office/drawing/2014/main" val="2893901158"/>
                    </a:ext>
                  </a:extLst>
                </a:gridCol>
                <a:gridCol w="1988891">
                  <a:extLst>
                    <a:ext uri="{9D8B030D-6E8A-4147-A177-3AD203B41FA5}">
                      <a16:colId xmlns:a16="http://schemas.microsoft.com/office/drawing/2014/main" val="3199862718"/>
                    </a:ext>
                  </a:extLst>
                </a:gridCol>
              </a:tblGrid>
              <a:tr h="643758">
                <a:tc>
                  <a:txBody>
                    <a:bodyPr/>
                    <a:lstStyle/>
                    <a:p>
                      <a:r>
                        <a:rPr lang="en-GB"/>
                        <a:t>Datasets</a:t>
                      </a:r>
                    </a:p>
                  </a:txBody>
                  <a:tcPr/>
                </a:tc>
                <a:tc>
                  <a:txBody>
                    <a:bodyPr/>
                    <a:lstStyle/>
                    <a:p>
                      <a:r>
                        <a:rPr lang="en-GB"/>
                        <a:t>Proportion</a:t>
                      </a:r>
                    </a:p>
                  </a:txBody>
                  <a:tcPr/>
                </a:tc>
                <a:tc>
                  <a:txBody>
                    <a:bodyPr/>
                    <a:lstStyle/>
                    <a:p>
                      <a:r>
                        <a:rPr lang="en-GB"/>
                        <a:t>MSE with Expectation</a:t>
                      </a:r>
                    </a:p>
                  </a:txBody>
                  <a:tcPr/>
                </a:tc>
                <a:tc>
                  <a:txBody>
                    <a:bodyPr/>
                    <a:lstStyle/>
                    <a:p>
                      <a:pPr lvl="0">
                        <a:buNone/>
                      </a:pPr>
                      <a:r>
                        <a:rPr lang="en-GB" dirty="0"/>
                        <a:t>RMSE</a:t>
                      </a:r>
                    </a:p>
                  </a:txBody>
                  <a:tcPr/>
                </a:tc>
                <a:tc>
                  <a:txBody>
                    <a:bodyPr/>
                    <a:lstStyle/>
                    <a:p>
                      <a:pPr lvl="0">
                        <a:buNone/>
                      </a:pPr>
                      <a:r>
                        <a:rPr lang="en-GB" dirty="0"/>
                        <a:t>RUL Mean of the Dataset</a:t>
                      </a:r>
                    </a:p>
                  </a:txBody>
                  <a:tcPr/>
                </a:tc>
                <a:extLst>
                  <a:ext uri="{0D108BD9-81ED-4DB2-BD59-A6C34878D82A}">
                    <a16:rowId xmlns:a16="http://schemas.microsoft.com/office/drawing/2014/main" val="2188827645"/>
                  </a:ext>
                </a:extLst>
              </a:tr>
              <a:tr h="650108">
                <a:tc>
                  <a:txBody>
                    <a:bodyPr/>
                    <a:lstStyle/>
                    <a:p>
                      <a:r>
                        <a:rPr lang="en-GB"/>
                        <a:t>FD001</a:t>
                      </a:r>
                    </a:p>
                  </a:txBody>
                  <a:tcPr/>
                </a:tc>
                <a:tc>
                  <a:txBody>
                    <a:bodyPr/>
                    <a:lstStyle/>
                    <a:p>
                      <a:pPr lvl="0">
                        <a:buNone/>
                      </a:pPr>
                      <a:r>
                        <a:rPr lang="en-GB" sz="1800" b="0" i="0" u="none" strike="noStrike" baseline="0" noProof="0" dirty="0">
                          <a:solidFill>
                            <a:srgbClr val="003057"/>
                          </a:solidFill>
                          <a:latin typeface="Arial"/>
                        </a:rPr>
                        <a:t>0.99</a:t>
                      </a:r>
                      <a:endParaRPr lang="en-US" dirty="0"/>
                    </a:p>
                  </a:txBody>
                  <a:tcPr/>
                </a:tc>
                <a:tc>
                  <a:txBody>
                    <a:bodyPr/>
                    <a:lstStyle/>
                    <a:p>
                      <a:r>
                        <a:rPr lang="en-US" dirty="0"/>
                        <a:t>1346.08</a:t>
                      </a:r>
                      <a:endParaRPr lang="en-GB" dirty="0"/>
                    </a:p>
                  </a:txBody>
                  <a:tcPr/>
                </a:tc>
                <a:tc>
                  <a:txBody>
                    <a:bodyPr/>
                    <a:lstStyle/>
                    <a:p>
                      <a:pPr lvl="0">
                        <a:buNone/>
                      </a:pPr>
                      <a:r>
                        <a:rPr lang="en-US" dirty="0"/>
                        <a:t>36.69</a:t>
                      </a:r>
                      <a:endParaRPr lang="en-GB" dirty="0"/>
                    </a:p>
                  </a:txBody>
                  <a:tcPr/>
                </a:tc>
                <a:tc>
                  <a:txBody>
                    <a:bodyPr/>
                    <a:lstStyle/>
                    <a:p>
                      <a:pPr lvl="0">
                        <a:buNone/>
                      </a:pPr>
                      <a:r>
                        <a:rPr lang="en-US" sz="1800" b="0" i="0" kern="1200" dirty="0">
                          <a:solidFill>
                            <a:schemeClr val="dk1"/>
                          </a:solidFill>
                          <a:effectLst/>
                          <a:latin typeface="+mn-lt"/>
                          <a:ea typeface="+mn-ea"/>
                          <a:cs typeface="+mn-cs"/>
                        </a:rPr>
                        <a:t>75.52</a:t>
                      </a:r>
                      <a:endParaRPr lang="en-GB" dirty="0"/>
                    </a:p>
                  </a:txBody>
                  <a:tcPr/>
                </a:tc>
                <a:extLst>
                  <a:ext uri="{0D108BD9-81ED-4DB2-BD59-A6C34878D82A}">
                    <a16:rowId xmlns:a16="http://schemas.microsoft.com/office/drawing/2014/main" val="698969195"/>
                  </a:ext>
                </a:extLst>
              </a:tr>
              <a:tr h="650108">
                <a:tc>
                  <a:txBody>
                    <a:bodyPr/>
                    <a:lstStyle/>
                    <a:p>
                      <a:r>
                        <a:rPr lang="en-GB"/>
                        <a:t>FD002</a:t>
                      </a:r>
                    </a:p>
                  </a:txBody>
                  <a:tcPr/>
                </a:tc>
                <a:tc>
                  <a:txBody>
                    <a:bodyPr/>
                    <a:lstStyle/>
                    <a:p>
                      <a:pPr lvl="0">
                        <a:buNone/>
                      </a:pPr>
                      <a:r>
                        <a:rPr lang="en-GB" sz="1800" b="0" i="0" u="none" strike="noStrike" baseline="0" noProof="0" dirty="0">
                          <a:solidFill>
                            <a:srgbClr val="003057"/>
                          </a:solidFill>
                          <a:latin typeface="Arial"/>
                        </a:rPr>
                        <a:t>0.97</a:t>
                      </a:r>
                      <a:endParaRPr lang="en-US" dirty="0"/>
                    </a:p>
                  </a:txBody>
                  <a:tcPr/>
                </a:tc>
                <a:tc>
                  <a:txBody>
                    <a:bodyPr/>
                    <a:lstStyle/>
                    <a:p>
                      <a:r>
                        <a:rPr lang="en-US" dirty="0"/>
                        <a:t>1223.91</a:t>
                      </a:r>
                      <a:endParaRPr lang="en-GB" dirty="0"/>
                    </a:p>
                  </a:txBody>
                  <a:tcPr/>
                </a:tc>
                <a:tc>
                  <a:txBody>
                    <a:bodyPr/>
                    <a:lstStyle/>
                    <a:p>
                      <a:pPr lvl="0">
                        <a:buNone/>
                      </a:pPr>
                      <a:r>
                        <a:rPr lang="en-US" dirty="0"/>
                        <a:t>34.98</a:t>
                      </a:r>
                      <a:endParaRPr lang="en-GB" dirty="0"/>
                    </a:p>
                  </a:txBody>
                  <a:tcPr/>
                </a:tc>
                <a:tc>
                  <a:txBody>
                    <a:bodyPr/>
                    <a:lstStyle/>
                    <a:p>
                      <a:pPr lvl="0">
                        <a:buNone/>
                      </a:pPr>
                      <a:r>
                        <a:rPr lang="en-US" sz="1800" b="0" i="0" kern="1200" dirty="0">
                          <a:solidFill>
                            <a:schemeClr val="dk1"/>
                          </a:solidFill>
                          <a:effectLst/>
                          <a:latin typeface="+mn-lt"/>
                          <a:ea typeface="+mn-ea"/>
                          <a:cs typeface="+mn-cs"/>
                        </a:rPr>
                        <a:t>81.19</a:t>
                      </a:r>
                      <a:endParaRPr lang="en-GB" dirty="0"/>
                    </a:p>
                  </a:txBody>
                  <a:tcPr/>
                </a:tc>
                <a:extLst>
                  <a:ext uri="{0D108BD9-81ED-4DB2-BD59-A6C34878D82A}">
                    <a16:rowId xmlns:a16="http://schemas.microsoft.com/office/drawing/2014/main" val="3365552357"/>
                  </a:ext>
                </a:extLst>
              </a:tr>
              <a:tr h="650108">
                <a:tc>
                  <a:txBody>
                    <a:bodyPr/>
                    <a:lstStyle/>
                    <a:p>
                      <a:r>
                        <a:rPr lang="en-GB"/>
                        <a:t>FD003</a:t>
                      </a:r>
                    </a:p>
                  </a:txBody>
                  <a:tcPr/>
                </a:tc>
                <a:tc>
                  <a:txBody>
                    <a:bodyPr/>
                    <a:lstStyle/>
                    <a:p>
                      <a:r>
                        <a:rPr lang="en-GB" dirty="0"/>
                        <a:t>1.0</a:t>
                      </a:r>
                    </a:p>
                  </a:txBody>
                  <a:tcPr/>
                </a:tc>
                <a:tc>
                  <a:txBody>
                    <a:bodyPr/>
                    <a:lstStyle/>
                    <a:p>
                      <a:r>
                        <a:rPr lang="en-US" dirty="0"/>
                        <a:t>3348.64</a:t>
                      </a:r>
                      <a:endParaRPr lang="en-GB" dirty="0"/>
                    </a:p>
                  </a:txBody>
                  <a:tcPr/>
                </a:tc>
                <a:tc>
                  <a:txBody>
                    <a:bodyPr/>
                    <a:lstStyle/>
                    <a:p>
                      <a:pPr lvl="0">
                        <a:buNone/>
                      </a:pPr>
                      <a:r>
                        <a:rPr lang="en-GB" dirty="0"/>
                        <a:t>57.87</a:t>
                      </a:r>
                    </a:p>
                  </a:txBody>
                  <a:tcPr/>
                </a:tc>
                <a:tc>
                  <a:txBody>
                    <a:bodyPr/>
                    <a:lstStyle/>
                    <a:p>
                      <a:pPr lvl="0">
                        <a:buNone/>
                      </a:pPr>
                      <a:r>
                        <a:rPr lang="en-US" sz="1800" b="0" i="0" kern="1200" dirty="0">
                          <a:solidFill>
                            <a:schemeClr val="dk1"/>
                          </a:solidFill>
                          <a:effectLst/>
                          <a:latin typeface="+mn-lt"/>
                          <a:ea typeface="+mn-ea"/>
                          <a:cs typeface="+mn-cs"/>
                        </a:rPr>
                        <a:t>75.32</a:t>
                      </a:r>
                      <a:endParaRPr lang="en-GB" dirty="0"/>
                    </a:p>
                  </a:txBody>
                  <a:tcPr/>
                </a:tc>
                <a:extLst>
                  <a:ext uri="{0D108BD9-81ED-4DB2-BD59-A6C34878D82A}">
                    <a16:rowId xmlns:a16="http://schemas.microsoft.com/office/drawing/2014/main" val="2595664664"/>
                  </a:ext>
                </a:extLst>
              </a:tr>
              <a:tr h="650108">
                <a:tc>
                  <a:txBody>
                    <a:bodyPr/>
                    <a:lstStyle/>
                    <a:p>
                      <a:r>
                        <a:rPr lang="en-GB"/>
                        <a:t>FD004</a:t>
                      </a:r>
                    </a:p>
                  </a:txBody>
                  <a:tcPr/>
                </a:tc>
                <a:tc>
                  <a:txBody>
                    <a:bodyPr/>
                    <a:lstStyle/>
                    <a:p>
                      <a:r>
                        <a:rPr lang="en-GB" dirty="0"/>
                        <a:t>0.99</a:t>
                      </a:r>
                    </a:p>
                  </a:txBody>
                  <a:tcPr/>
                </a:tc>
                <a:tc>
                  <a:txBody>
                    <a:bodyPr/>
                    <a:lstStyle/>
                    <a:p>
                      <a:r>
                        <a:rPr lang="en-US" dirty="0"/>
                        <a:t>2467.39</a:t>
                      </a:r>
                      <a:endParaRPr lang="en-GB" dirty="0"/>
                    </a:p>
                  </a:txBody>
                  <a:tcPr/>
                </a:tc>
                <a:tc>
                  <a:txBody>
                    <a:bodyPr/>
                    <a:lstStyle/>
                    <a:p>
                      <a:pPr lvl="0">
                        <a:buNone/>
                      </a:pPr>
                      <a:r>
                        <a:rPr lang="en-US" dirty="0"/>
                        <a:t>49.67</a:t>
                      </a:r>
                      <a:endParaRPr lang="en-GB" dirty="0"/>
                    </a:p>
                  </a:txBody>
                  <a:tcPr/>
                </a:tc>
                <a:tc>
                  <a:txBody>
                    <a:bodyPr/>
                    <a:lstStyle/>
                    <a:p>
                      <a:pPr lvl="0">
                        <a:buNone/>
                      </a:pPr>
                      <a:r>
                        <a:rPr lang="en-US" sz="1800" b="0" i="0" kern="1200">
                          <a:solidFill>
                            <a:schemeClr val="dk1"/>
                          </a:solidFill>
                          <a:effectLst/>
                          <a:latin typeface="+mn-lt"/>
                          <a:ea typeface="+mn-ea"/>
                          <a:cs typeface="+mn-cs"/>
                        </a:rPr>
                        <a:t>86.55</a:t>
                      </a:r>
                      <a:endParaRPr lang="en-GB" dirty="0"/>
                    </a:p>
                  </a:txBody>
                  <a:tcPr/>
                </a:tc>
                <a:extLst>
                  <a:ext uri="{0D108BD9-81ED-4DB2-BD59-A6C34878D82A}">
                    <a16:rowId xmlns:a16="http://schemas.microsoft.com/office/drawing/2014/main" val="64252901"/>
                  </a:ext>
                </a:extLst>
              </a:tr>
            </a:tbl>
          </a:graphicData>
        </a:graphic>
      </p:graphicFrame>
      <p:pic>
        <p:nvPicPr>
          <p:cNvPr id="11" name="Picture 10" descr="A black text on a white background&#10;&#10;Description automatically generated">
            <a:extLst>
              <a:ext uri="{FF2B5EF4-FFF2-40B4-BE49-F238E27FC236}">
                <a16:creationId xmlns:a16="http://schemas.microsoft.com/office/drawing/2014/main" id="{F5795D4F-00A3-60A5-BC29-70F1226A454E}"/>
              </a:ext>
            </a:extLst>
          </p:cNvPr>
          <p:cNvPicPr>
            <a:picLocks noChangeAspect="1"/>
          </p:cNvPicPr>
          <p:nvPr/>
        </p:nvPicPr>
        <p:blipFill>
          <a:blip r:embed="rId3"/>
          <a:stretch>
            <a:fillRect/>
          </a:stretch>
        </p:blipFill>
        <p:spPr>
          <a:xfrm>
            <a:off x="6344440" y="2280359"/>
            <a:ext cx="4013638" cy="1024431"/>
          </a:xfrm>
          <a:prstGeom prst="rect">
            <a:avLst/>
          </a:prstGeom>
        </p:spPr>
      </p:pic>
      <p:pic>
        <p:nvPicPr>
          <p:cNvPr id="9" name="Picture 8" descr="A mathematical equation with numbers&#10;&#10;Description automatically generated with medium confidence">
            <a:extLst>
              <a:ext uri="{FF2B5EF4-FFF2-40B4-BE49-F238E27FC236}">
                <a16:creationId xmlns:a16="http://schemas.microsoft.com/office/drawing/2014/main" id="{A62B53B4-ACB5-2C34-A946-DB4A172C10F7}"/>
              </a:ext>
            </a:extLst>
          </p:cNvPr>
          <p:cNvPicPr>
            <a:picLocks noChangeAspect="1"/>
          </p:cNvPicPr>
          <p:nvPr/>
        </p:nvPicPr>
        <p:blipFill>
          <a:blip r:embed="rId4"/>
          <a:stretch>
            <a:fillRect/>
          </a:stretch>
        </p:blipFill>
        <p:spPr>
          <a:xfrm>
            <a:off x="7593286" y="1234616"/>
            <a:ext cx="1892300" cy="939800"/>
          </a:xfrm>
          <a:prstGeom prst="rect">
            <a:avLst/>
          </a:prstGeom>
        </p:spPr>
      </p:pic>
    </p:spTree>
    <p:extLst>
      <p:ext uri="{BB962C8B-B14F-4D97-AF65-F5344CB8AC3E}">
        <p14:creationId xmlns:p14="http://schemas.microsoft.com/office/powerpoint/2010/main" val="2473666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78574-98CB-3E7B-1866-B3E6E76716E3}"/>
              </a:ext>
            </a:extLst>
          </p:cNvPr>
          <p:cNvSpPr>
            <a:spLocks noGrp="1"/>
          </p:cNvSpPr>
          <p:nvPr>
            <p:ph type="title"/>
          </p:nvPr>
        </p:nvSpPr>
        <p:spPr/>
        <p:txBody>
          <a:bodyPr/>
          <a:lstStyle/>
          <a:p>
            <a:r>
              <a:rPr lang="en-GB">
                <a:latin typeface="Roboto"/>
                <a:ea typeface="Roboto"/>
                <a:cs typeface="Roboto"/>
              </a:rPr>
              <a:t>Advantages and Limitations of </a:t>
            </a:r>
            <a:r>
              <a:rPr lang="en-GB" err="1">
                <a:latin typeface="Roboto"/>
                <a:ea typeface="Roboto"/>
                <a:cs typeface="Roboto"/>
              </a:rPr>
              <a:t>CoxPH</a:t>
            </a:r>
            <a:endParaRPr lang="en-GB" err="1"/>
          </a:p>
        </p:txBody>
      </p:sp>
      <p:sp>
        <p:nvSpPr>
          <p:cNvPr id="3" name="Content Placeholder 2">
            <a:extLst>
              <a:ext uri="{FF2B5EF4-FFF2-40B4-BE49-F238E27FC236}">
                <a16:creationId xmlns:a16="http://schemas.microsoft.com/office/drawing/2014/main" id="{08D9A3B9-84D2-12AB-2A38-30B4D7FD167F}"/>
              </a:ext>
            </a:extLst>
          </p:cNvPr>
          <p:cNvSpPr>
            <a:spLocks noGrp="1"/>
          </p:cNvSpPr>
          <p:nvPr>
            <p:ph sz="half" idx="1"/>
          </p:nvPr>
        </p:nvSpPr>
        <p:spPr>
          <a:xfrm>
            <a:off x="385791" y="1070964"/>
            <a:ext cx="4974385" cy="5795637"/>
          </a:xfrm>
        </p:spPr>
        <p:txBody>
          <a:bodyPr vert="horz" lIns="91440" tIns="45720" rIns="91440" bIns="45720" rtlCol="0" anchor="t">
            <a:normAutofit/>
          </a:bodyPr>
          <a:lstStyle/>
          <a:p>
            <a:r>
              <a:rPr lang="en-GB" dirty="0">
                <a:latin typeface="Roboto"/>
                <a:ea typeface="Roboto"/>
                <a:cs typeface="Roboto"/>
              </a:rPr>
              <a:t>Advantages</a:t>
            </a:r>
          </a:p>
          <a:p>
            <a:pPr lvl="1"/>
            <a:r>
              <a:rPr lang="en-GB" dirty="0">
                <a:latin typeface="Roboto"/>
                <a:ea typeface="Roboto"/>
                <a:cs typeface="Roboto"/>
              </a:rPr>
              <a:t>Predict Hazard function and Survival function instead of a single value</a:t>
            </a:r>
            <a:endParaRPr lang="en-GB" dirty="0"/>
          </a:p>
          <a:p>
            <a:pPr lvl="1"/>
            <a:r>
              <a:rPr lang="en-GB" dirty="0">
                <a:latin typeface="Roboto"/>
                <a:ea typeface="Roboto"/>
                <a:cs typeface="Roboto"/>
              </a:rPr>
              <a:t>Semi-Parametric Nature:</a:t>
            </a:r>
          </a:p>
          <a:p>
            <a:pPr lvl="2"/>
            <a:r>
              <a:rPr lang="en-GB" dirty="0">
                <a:latin typeface="Roboto"/>
                <a:ea typeface="Roboto"/>
                <a:cs typeface="Roboto"/>
              </a:rPr>
              <a:t>Not making assumptions about the shape of the hazard</a:t>
            </a:r>
          </a:p>
          <a:p>
            <a:pPr lvl="2"/>
            <a:r>
              <a:rPr lang="en-GB" dirty="0">
                <a:latin typeface="Roboto"/>
                <a:ea typeface="Roboto"/>
                <a:cs typeface="Roboto"/>
              </a:rPr>
              <a:t>Allows to adapt to different data patterns</a:t>
            </a:r>
            <a:endParaRPr lang="en-GB" dirty="0"/>
          </a:p>
          <a:p>
            <a:pPr lvl="2"/>
            <a:endParaRPr lang="en-GB" dirty="0"/>
          </a:p>
          <a:p>
            <a:pPr lvl="1"/>
            <a:r>
              <a:rPr lang="en-GB" dirty="0">
                <a:latin typeface="Roboto"/>
                <a:ea typeface="Roboto"/>
                <a:cs typeface="Roboto"/>
              </a:rPr>
              <a:t>Handling Censored Data</a:t>
            </a:r>
          </a:p>
          <a:p>
            <a:pPr lvl="2"/>
            <a:r>
              <a:rPr lang="en-GB" dirty="0">
                <a:latin typeface="Arial"/>
                <a:ea typeface="Roboto"/>
                <a:cs typeface="Arial"/>
              </a:rPr>
              <a:t>Our dataset failed to utilize this strength</a:t>
            </a:r>
            <a:endParaRPr lang="en-US" dirty="0">
              <a:latin typeface="Arial"/>
              <a:ea typeface="Roboto"/>
              <a:cs typeface="Arial"/>
            </a:endParaRPr>
          </a:p>
          <a:p>
            <a:pPr marL="914400" lvl="2" indent="0">
              <a:buNone/>
            </a:pPr>
            <a:endParaRPr lang="en-GB" dirty="0"/>
          </a:p>
          <a:p>
            <a:pPr lvl="1"/>
            <a:endParaRPr lang="en-GB" dirty="0"/>
          </a:p>
          <a:p>
            <a:pPr lvl="1"/>
            <a:endParaRPr lang="en-GB" dirty="0"/>
          </a:p>
          <a:p>
            <a:endParaRPr lang="en-GB" dirty="0"/>
          </a:p>
        </p:txBody>
      </p:sp>
      <p:sp>
        <p:nvSpPr>
          <p:cNvPr id="4" name="Content Placeholder 3">
            <a:extLst>
              <a:ext uri="{FF2B5EF4-FFF2-40B4-BE49-F238E27FC236}">
                <a16:creationId xmlns:a16="http://schemas.microsoft.com/office/drawing/2014/main" id="{854907E9-06A1-1A58-9A0C-77DF7E0FCB48}"/>
              </a:ext>
            </a:extLst>
          </p:cNvPr>
          <p:cNvSpPr>
            <a:spLocks noGrp="1"/>
          </p:cNvSpPr>
          <p:nvPr>
            <p:ph sz="half" idx="2"/>
          </p:nvPr>
        </p:nvSpPr>
        <p:spPr>
          <a:xfrm>
            <a:off x="5953560" y="1070966"/>
            <a:ext cx="5857440" cy="5578858"/>
          </a:xfrm>
        </p:spPr>
        <p:txBody>
          <a:bodyPr vert="horz" lIns="91440" tIns="45720" rIns="91440" bIns="45720" rtlCol="0" anchor="t">
            <a:normAutofit/>
          </a:bodyPr>
          <a:lstStyle/>
          <a:p>
            <a:r>
              <a:rPr lang="en-GB" dirty="0">
                <a:latin typeface="Roboto"/>
                <a:ea typeface="Roboto"/>
                <a:cs typeface="Roboto"/>
              </a:rPr>
              <a:t>Limitations</a:t>
            </a:r>
          </a:p>
          <a:p>
            <a:pPr lvl="1"/>
            <a:r>
              <a:rPr lang="en-GB" dirty="0">
                <a:latin typeface="Roboto"/>
                <a:ea typeface="Roboto"/>
                <a:cs typeface="Roboto"/>
              </a:rPr>
              <a:t>Our dataset is a time-series dataset which is not a perfect fit for the </a:t>
            </a:r>
            <a:r>
              <a:rPr lang="en-GB" dirty="0" err="1">
                <a:latin typeface="Roboto"/>
                <a:ea typeface="Roboto"/>
                <a:cs typeface="Roboto"/>
              </a:rPr>
              <a:t>CoxPH</a:t>
            </a:r>
            <a:r>
              <a:rPr lang="en-GB" dirty="0">
                <a:latin typeface="Roboto"/>
                <a:ea typeface="Roboto"/>
                <a:cs typeface="Roboto"/>
              </a:rPr>
              <a:t>. </a:t>
            </a:r>
            <a:endParaRPr lang="en-GB" dirty="0"/>
          </a:p>
          <a:p>
            <a:pPr lvl="1"/>
            <a:endParaRPr lang="en-GB" dirty="0">
              <a:latin typeface="Roboto"/>
              <a:ea typeface="Roboto"/>
              <a:cs typeface="Roboto"/>
            </a:endParaRPr>
          </a:p>
          <a:p>
            <a:pPr lvl="1"/>
            <a:r>
              <a:rPr lang="en-GB" dirty="0">
                <a:latin typeface="Roboto"/>
                <a:ea typeface="Roboto"/>
                <a:cs typeface="Roboto"/>
              </a:rPr>
              <a:t>The </a:t>
            </a:r>
            <a:r>
              <a:rPr lang="en-GB" dirty="0" err="1">
                <a:latin typeface="Roboto"/>
                <a:ea typeface="Roboto"/>
                <a:cs typeface="Roboto"/>
              </a:rPr>
              <a:t>CoxPH</a:t>
            </a:r>
            <a:r>
              <a:rPr lang="en-GB" dirty="0">
                <a:latin typeface="Roboto"/>
                <a:ea typeface="Roboto"/>
                <a:cs typeface="Roboto"/>
              </a:rPr>
              <a:t> model assumes that the hazard ratios for covariates are constant over time, </a:t>
            </a:r>
            <a:r>
              <a:rPr lang="en-US" dirty="0">
                <a:latin typeface="Roboto"/>
                <a:ea typeface="Roboto"/>
                <a:cs typeface="Arial"/>
              </a:rPr>
              <a:t>implying a linear relationship between the covariate and the hazard function on the log scale.</a:t>
            </a:r>
          </a:p>
          <a:p>
            <a:pPr lvl="1"/>
            <a:endParaRPr lang="en-GB" dirty="0">
              <a:latin typeface="Roboto"/>
              <a:ea typeface="Roboto"/>
              <a:cs typeface="Roboto"/>
            </a:endParaRPr>
          </a:p>
          <a:p>
            <a:pPr lvl="1"/>
            <a:r>
              <a:rPr lang="en-GB" dirty="0">
                <a:latin typeface="Roboto"/>
                <a:ea typeface="Roboto"/>
                <a:cs typeface="Roboto"/>
              </a:rPr>
              <a:t>We treated the datapoints of the same machine at different cycles independently while they are actually not.</a:t>
            </a:r>
            <a:endParaRPr lang="en-GB" dirty="0"/>
          </a:p>
          <a:p>
            <a:pPr lvl="1"/>
            <a:endParaRPr lang="en-GB" dirty="0"/>
          </a:p>
          <a:p>
            <a:pPr marL="457200" lvl="1" indent="0">
              <a:buNone/>
            </a:pPr>
            <a:endParaRPr lang="en-GB" dirty="0"/>
          </a:p>
          <a:p>
            <a:pPr lvl="1"/>
            <a:endParaRPr lang="en-GB" dirty="0"/>
          </a:p>
          <a:p>
            <a:pPr marL="457200" lvl="1" indent="0">
              <a:buNone/>
            </a:pPr>
            <a:endParaRPr lang="en-GB" dirty="0"/>
          </a:p>
        </p:txBody>
      </p:sp>
    </p:spTree>
    <p:extLst>
      <p:ext uri="{BB962C8B-B14F-4D97-AF65-F5344CB8AC3E}">
        <p14:creationId xmlns:p14="http://schemas.microsoft.com/office/powerpoint/2010/main" val="3532014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1A9E4-1862-4563-7817-DDBB87FF5EF7}"/>
              </a:ext>
            </a:extLst>
          </p:cNvPr>
          <p:cNvSpPr>
            <a:spLocks noGrp="1"/>
          </p:cNvSpPr>
          <p:nvPr>
            <p:ph type="title"/>
          </p:nvPr>
        </p:nvSpPr>
        <p:spPr/>
        <p:txBody>
          <a:bodyPr/>
          <a:lstStyle/>
          <a:p>
            <a:r>
              <a:rPr lang="en-US" dirty="0"/>
              <a:t>Long Short Term Memory Model</a:t>
            </a:r>
          </a:p>
        </p:txBody>
      </p:sp>
    </p:spTree>
    <p:extLst>
      <p:ext uri="{BB962C8B-B14F-4D97-AF65-F5344CB8AC3E}">
        <p14:creationId xmlns:p14="http://schemas.microsoft.com/office/powerpoint/2010/main" val="2802124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8A02-B3C7-8A20-70BE-F693F8298621}"/>
              </a:ext>
            </a:extLst>
          </p:cNvPr>
          <p:cNvSpPr>
            <a:spLocks noGrp="1"/>
          </p:cNvSpPr>
          <p:nvPr>
            <p:ph type="title"/>
          </p:nvPr>
        </p:nvSpPr>
        <p:spPr>
          <a:xfrm>
            <a:off x="381001" y="239486"/>
            <a:ext cx="3932767" cy="576943"/>
          </a:xfrm>
        </p:spPr>
        <p:txBody>
          <a:bodyPr anchor="t"/>
          <a:lstStyle/>
          <a:p>
            <a:r>
              <a:rPr lang="en-US"/>
              <a:t>Motivations</a:t>
            </a:r>
          </a:p>
        </p:txBody>
      </p:sp>
      <p:sp>
        <p:nvSpPr>
          <p:cNvPr id="4" name="Text Placeholder 3">
            <a:extLst>
              <a:ext uri="{FF2B5EF4-FFF2-40B4-BE49-F238E27FC236}">
                <a16:creationId xmlns:a16="http://schemas.microsoft.com/office/drawing/2014/main" id="{88C61021-43BE-6321-063C-E11195E7B4AC}"/>
              </a:ext>
            </a:extLst>
          </p:cNvPr>
          <p:cNvSpPr>
            <a:spLocks noGrp="1"/>
          </p:cNvSpPr>
          <p:nvPr>
            <p:ph type="body" sz="half" idx="2"/>
          </p:nvPr>
        </p:nvSpPr>
        <p:spPr>
          <a:xfrm>
            <a:off x="381001" y="720271"/>
            <a:ext cx="5203370" cy="5388429"/>
          </a:xfrm>
        </p:spPr>
        <p:txBody>
          <a:bodyPr>
            <a:noAutofit/>
          </a:bodyPr>
          <a:lstStyle/>
          <a:p>
            <a:pPr marL="342900" indent="-342900">
              <a:lnSpc>
                <a:spcPct val="120000"/>
              </a:lnSpc>
              <a:buFont typeface="Arial" panose="020B0604020202020204" pitchFamily="34" charset="0"/>
              <a:buChar char="•"/>
            </a:pPr>
            <a:r>
              <a:rPr lang="en-US" sz="2400" b="1"/>
              <a:t>Prognostics and health management (PHM): </a:t>
            </a:r>
            <a:r>
              <a:rPr lang="en-US" sz="2400"/>
              <a:t>crucial field within the aerospace industry, instrumental in predicting the state of aircraft engines to prevent downtime and avoid failures.</a:t>
            </a:r>
          </a:p>
          <a:p>
            <a:pPr marL="342900" indent="-342900">
              <a:lnSpc>
                <a:spcPct val="120000"/>
              </a:lnSpc>
              <a:buFont typeface="Arial" panose="020B0604020202020204" pitchFamily="34" charset="0"/>
              <a:buChar char="•"/>
            </a:pPr>
            <a:r>
              <a:rPr lang="en-US" sz="2400" b="1"/>
              <a:t>Leveraging machine learning knowledge: </a:t>
            </a:r>
            <a:r>
              <a:rPr lang="en-US" sz="2400"/>
              <a:t>enable facilitating a predictive maintenance approach based on the current state of the engines and enhances the reliability of aircraft operations.</a:t>
            </a:r>
          </a:p>
        </p:txBody>
      </p:sp>
      <p:pic>
        <p:nvPicPr>
          <p:cNvPr id="1026" name="Picture 2" descr="Jet engine propulsion; the comparison of power between a car and an aircraft ?">
            <a:extLst>
              <a:ext uri="{FF2B5EF4-FFF2-40B4-BE49-F238E27FC236}">
                <a16:creationId xmlns:a16="http://schemas.microsoft.com/office/drawing/2014/main" id="{3D4AE7E3-60CE-31F7-A815-00BE78B28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6988" y="326572"/>
            <a:ext cx="5492498" cy="29164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et Engine Maintenance Services | CFM56-7B/-3 MRO | Global Engine">
            <a:extLst>
              <a:ext uri="{FF2B5EF4-FFF2-40B4-BE49-F238E27FC236}">
                <a16:creationId xmlns:a16="http://schemas.microsoft.com/office/drawing/2014/main" id="{A5B11E92-CCCF-E5F0-ADAE-BFF7BDC7F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988" y="3429000"/>
            <a:ext cx="5492498" cy="267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052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B9227E7-B5D3-4D4A-20E4-09388BBE136E}"/>
              </a:ext>
            </a:extLst>
          </p:cNvPr>
          <p:cNvSpPr>
            <a:spLocks noGrp="1"/>
          </p:cNvSpPr>
          <p:nvPr/>
        </p:nvSpPr>
        <p:spPr>
          <a:xfrm>
            <a:off x="381000" y="200722"/>
            <a:ext cx="11430000"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0" normalizeH="0" baseline="0" noProof="0">
                <a:ln>
                  <a:noFill/>
                </a:ln>
                <a:solidFill>
                  <a:srgbClr val="A7934B"/>
                </a:solidFill>
                <a:effectLst/>
                <a:uLnTx/>
                <a:uFillTx/>
                <a:latin typeface="Roboto"/>
                <a:ea typeface="Roboto"/>
                <a:cs typeface="Roboto"/>
              </a:rPr>
              <a:t>LSTM </a:t>
            </a:r>
            <a:r>
              <a:rPr lang="en-GB">
                <a:latin typeface="Roboto"/>
                <a:ea typeface="Roboto"/>
                <a:cs typeface="Roboto"/>
              </a:rPr>
              <a:t>(</a:t>
            </a:r>
            <a:r>
              <a:rPr kumimoji="0" lang="en-GB" sz="3600" b="1" i="0" u="none" strike="noStrike" kern="1200" cap="none" spc="0" normalizeH="0" baseline="0" noProof="0">
                <a:ln>
                  <a:noFill/>
                </a:ln>
                <a:solidFill>
                  <a:srgbClr val="A7934B"/>
                </a:solidFill>
                <a:effectLst/>
                <a:uLnTx/>
                <a:uFillTx/>
                <a:latin typeface="Roboto"/>
                <a:ea typeface="Roboto"/>
                <a:cs typeface="Roboto"/>
              </a:rPr>
              <a:t>Long Short-Term Memory) Introduction</a:t>
            </a:r>
          </a:p>
        </p:txBody>
      </p:sp>
      <p:sp>
        <p:nvSpPr>
          <p:cNvPr id="2" name="Text Placeholder 3">
            <a:extLst>
              <a:ext uri="{FF2B5EF4-FFF2-40B4-BE49-F238E27FC236}">
                <a16:creationId xmlns:a16="http://schemas.microsoft.com/office/drawing/2014/main" id="{22C80425-E581-DB19-F09B-CCD9B9D87D10}"/>
              </a:ext>
            </a:extLst>
          </p:cNvPr>
          <p:cNvSpPr>
            <a:spLocks noGrp="1"/>
          </p:cNvSpPr>
          <p:nvPr>
            <p:ph type="body" sz="half" idx="2"/>
          </p:nvPr>
        </p:nvSpPr>
        <p:spPr>
          <a:xfrm>
            <a:off x="457200" y="992414"/>
            <a:ext cx="6716486" cy="5756729"/>
          </a:xfrm>
        </p:spPr>
        <p:txBody>
          <a:bodyPr>
            <a:noAutofit/>
          </a:bodyPr>
          <a:lstStyle/>
          <a:p>
            <a:pPr marL="342900" indent="-342900">
              <a:lnSpc>
                <a:spcPct val="120000"/>
              </a:lnSpc>
              <a:buFont typeface="Arial" panose="020B0604020202020204" pitchFamily="34" charset="0"/>
              <a:buChar char="•"/>
            </a:pPr>
            <a:r>
              <a:rPr lang="en-US" sz="2200" b="1"/>
              <a:t>Recurrent Neural Network (RNN) </a:t>
            </a:r>
            <a:r>
              <a:rPr lang="en-US" sz="2200"/>
              <a:t>used in deep learning to process and make predictions on sequential data.</a:t>
            </a:r>
          </a:p>
          <a:p>
            <a:pPr marL="342900" indent="-342900">
              <a:lnSpc>
                <a:spcPct val="120000"/>
              </a:lnSpc>
              <a:buFont typeface="Arial" panose="020B0604020202020204" pitchFamily="34" charset="0"/>
              <a:buChar char="•"/>
            </a:pPr>
            <a:r>
              <a:rPr lang="en-US" sz="2200"/>
              <a:t>Overcome the limitations of traditional RNNs in handling </a:t>
            </a:r>
            <a:r>
              <a:rPr lang="en-US" sz="2200" b="1"/>
              <a:t>long-term dependencies</a:t>
            </a:r>
            <a:r>
              <a:rPr lang="en-US" sz="2200"/>
              <a:t> within data sequences.</a:t>
            </a:r>
          </a:p>
          <a:p>
            <a:pPr marL="342900" indent="-342900">
              <a:lnSpc>
                <a:spcPct val="120000"/>
              </a:lnSpc>
              <a:buFont typeface="Arial" panose="020B0604020202020204" pitchFamily="34" charset="0"/>
              <a:buChar char="•"/>
            </a:pPr>
            <a:r>
              <a:rPr lang="en-US" sz="2200"/>
              <a:t>Well-suited for </a:t>
            </a:r>
            <a:r>
              <a:rPr lang="en-US" sz="2200" b="1"/>
              <a:t>survival analysis</a:t>
            </a:r>
            <a:r>
              <a:rPr lang="en-US" sz="2200"/>
              <a:t>, model how risk factors evolve over time and how they influence the probability of an event (like </a:t>
            </a:r>
            <a:r>
              <a:rPr lang="en-US" sz="2200" b="1"/>
              <a:t>failure or death</a:t>
            </a:r>
            <a:r>
              <a:rPr lang="en-US" sz="2200"/>
              <a:t>) occurring.</a:t>
            </a:r>
          </a:p>
          <a:p>
            <a:pPr marL="342900" indent="-342900">
              <a:lnSpc>
                <a:spcPct val="120000"/>
              </a:lnSpc>
              <a:buFont typeface="Arial" panose="020B0604020202020204" pitchFamily="34" charset="0"/>
              <a:buChar char="•"/>
            </a:pPr>
            <a:r>
              <a:rPr lang="en-US" sz="2200"/>
              <a:t>Adaptability in dealing with censored data, accurately predicting </a:t>
            </a:r>
            <a:r>
              <a:rPr lang="en-US" sz="2200" b="1"/>
              <a:t>time-to-event outcomes</a:t>
            </a:r>
            <a:r>
              <a:rPr lang="en-US" sz="2200"/>
              <a:t>.</a:t>
            </a:r>
          </a:p>
        </p:txBody>
      </p:sp>
      <p:pic>
        <p:nvPicPr>
          <p:cNvPr id="1026" name="Picture 2" descr="The Ultimate Guide to Building Your Own LSTM Models">
            <a:extLst>
              <a:ext uri="{FF2B5EF4-FFF2-40B4-BE49-F238E27FC236}">
                <a16:creationId xmlns:a16="http://schemas.microsoft.com/office/drawing/2014/main" id="{BEF2CF6A-E0F0-6AE5-C9AE-C0993D90E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686" y="2007175"/>
            <a:ext cx="4876800"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477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B9227E7-B5D3-4D4A-20E4-09388BBE136E}"/>
              </a:ext>
            </a:extLst>
          </p:cNvPr>
          <p:cNvSpPr>
            <a:spLocks noGrp="1"/>
          </p:cNvSpPr>
          <p:nvPr/>
        </p:nvSpPr>
        <p:spPr>
          <a:xfrm>
            <a:off x="381000" y="200722"/>
            <a:ext cx="11430000"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0" normalizeH="0" baseline="0" noProof="0">
                <a:ln>
                  <a:noFill/>
                </a:ln>
                <a:solidFill>
                  <a:srgbClr val="A7934B"/>
                </a:solidFill>
                <a:effectLst/>
                <a:uLnTx/>
                <a:uFillTx/>
                <a:latin typeface="Roboto"/>
                <a:ea typeface="Roboto"/>
                <a:cs typeface="Roboto"/>
              </a:rPr>
              <a:t>LSTM </a:t>
            </a:r>
            <a:r>
              <a:rPr lang="en-GB">
                <a:latin typeface="Roboto"/>
                <a:ea typeface="Roboto"/>
                <a:cs typeface="Roboto"/>
              </a:rPr>
              <a:t>Structures</a:t>
            </a:r>
            <a:endParaRPr kumimoji="0" lang="en-GB" sz="3600" b="1" i="0" u="none" strike="noStrike" kern="1200" cap="none" spc="0" normalizeH="0" baseline="0" noProof="0">
              <a:ln>
                <a:noFill/>
              </a:ln>
              <a:solidFill>
                <a:srgbClr val="A7934B"/>
              </a:solidFill>
              <a:effectLst/>
              <a:uLnTx/>
              <a:uFillTx/>
              <a:latin typeface="Roboto"/>
              <a:ea typeface="Roboto"/>
              <a:cs typeface="Roboto"/>
            </a:endParaRPr>
          </a:p>
        </p:txBody>
      </p:sp>
      <p:sp>
        <p:nvSpPr>
          <p:cNvPr id="2" name="Text Placeholder 3">
            <a:extLst>
              <a:ext uri="{FF2B5EF4-FFF2-40B4-BE49-F238E27FC236}">
                <a16:creationId xmlns:a16="http://schemas.microsoft.com/office/drawing/2014/main" id="{22C80425-E581-DB19-F09B-CCD9B9D87D10}"/>
              </a:ext>
            </a:extLst>
          </p:cNvPr>
          <p:cNvSpPr>
            <a:spLocks noGrp="1"/>
          </p:cNvSpPr>
          <p:nvPr>
            <p:ph type="body" sz="half" idx="2"/>
          </p:nvPr>
        </p:nvSpPr>
        <p:spPr>
          <a:xfrm>
            <a:off x="457200" y="992414"/>
            <a:ext cx="11353800" cy="5364843"/>
          </a:xfrm>
        </p:spPr>
        <p:txBody>
          <a:bodyPr>
            <a:noAutofit/>
          </a:bodyPr>
          <a:lstStyle/>
          <a:p>
            <a:pPr marL="342900" indent="-342900">
              <a:lnSpc>
                <a:spcPct val="120000"/>
              </a:lnSpc>
              <a:buFont typeface="Arial" panose="020B0604020202020204" pitchFamily="34" charset="0"/>
              <a:buChar char="•"/>
            </a:pPr>
            <a:r>
              <a:rPr lang="en-US" sz="2400" b="1"/>
              <a:t>Cell state: </a:t>
            </a:r>
            <a:r>
              <a:rPr lang="en-US" sz="2400"/>
              <a:t>central component of the LSTM, acting as a 'memory' of the network, runs straight down the entire chain of the network, allowing information to flow along it</a:t>
            </a:r>
          </a:p>
          <a:p>
            <a:pPr marL="342900" indent="-342900">
              <a:lnSpc>
                <a:spcPct val="120000"/>
              </a:lnSpc>
              <a:buFont typeface="Arial" panose="020B0604020202020204" pitchFamily="34" charset="0"/>
              <a:buChar char="•"/>
            </a:pPr>
            <a:r>
              <a:rPr lang="en-US" sz="2400" b="1"/>
              <a:t>Forget gate: </a:t>
            </a:r>
            <a:r>
              <a:rPr lang="en-US" sz="2400"/>
              <a:t>decides what information should be discarded from the cell state.</a:t>
            </a:r>
          </a:p>
          <a:p>
            <a:pPr marL="342900" indent="-342900">
              <a:lnSpc>
                <a:spcPct val="120000"/>
              </a:lnSpc>
              <a:buFont typeface="Arial" panose="020B0604020202020204" pitchFamily="34" charset="0"/>
              <a:buChar char="•"/>
            </a:pPr>
            <a:r>
              <a:rPr lang="en-US" sz="2400" b="1"/>
              <a:t>Input gate:</a:t>
            </a:r>
            <a:r>
              <a:rPr lang="en-US" sz="2400"/>
              <a:t> determines what new information will be added to the cell state.</a:t>
            </a:r>
          </a:p>
          <a:p>
            <a:pPr marL="342900" indent="-342900">
              <a:lnSpc>
                <a:spcPct val="120000"/>
              </a:lnSpc>
              <a:buFont typeface="Arial" panose="020B0604020202020204" pitchFamily="34" charset="0"/>
              <a:buChar char="•"/>
            </a:pPr>
            <a:r>
              <a:rPr lang="en-US" sz="2400" b="1"/>
              <a:t>Output gate:  </a:t>
            </a:r>
            <a:r>
              <a:rPr lang="en-US" sz="2400"/>
              <a:t>decides what the next hidden state should be, which includes the information that will be passed to the next LSTM cell.</a:t>
            </a:r>
          </a:p>
          <a:p>
            <a:pPr marL="342900" indent="-342900">
              <a:lnSpc>
                <a:spcPct val="120000"/>
              </a:lnSpc>
              <a:buFont typeface="Arial" panose="020B0604020202020204" pitchFamily="34" charset="0"/>
              <a:buChar char="•"/>
            </a:pPr>
            <a:r>
              <a:rPr lang="en-US" sz="2400" b="1"/>
              <a:t>Hidden state: </a:t>
            </a:r>
            <a:r>
              <a:rPr lang="en-US" sz="2400"/>
              <a:t>output of the LSTM cell, passed to the next time step and influences the gates in the next cell</a:t>
            </a:r>
          </a:p>
        </p:txBody>
      </p:sp>
    </p:spTree>
    <p:extLst>
      <p:ext uri="{BB962C8B-B14F-4D97-AF65-F5344CB8AC3E}">
        <p14:creationId xmlns:p14="http://schemas.microsoft.com/office/powerpoint/2010/main" val="1205088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851A5-2514-4B3A-81CD-428A573CD9EC}"/>
              </a:ext>
            </a:extLst>
          </p:cNvPr>
          <p:cNvSpPr>
            <a:spLocks noGrp="1"/>
          </p:cNvSpPr>
          <p:nvPr>
            <p:ph type="title"/>
          </p:nvPr>
        </p:nvSpPr>
        <p:spPr/>
        <p:txBody>
          <a:bodyPr/>
          <a:lstStyle/>
          <a:p>
            <a:r>
              <a:rPr lang="en-GB" altLang="zh-CN">
                <a:latin typeface="Roboto"/>
                <a:ea typeface="Roboto"/>
                <a:cs typeface="Roboto"/>
              </a:rPr>
              <a:t>LSTM Governing Equations</a:t>
            </a:r>
            <a:endParaRPr lang="en-GB"/>
          </a:p>
        </p:txBody>
      </p:sp>
      <p:pic>
        <p:nvPicPr>
          <p:cNvPr id="9" name="内容占位符 8" descr="图示">
            <a:extLst>
              <a:ext uri="{FF2B5EF4-FFF2-40B4-BE49-F238E27FC236}">
                <a16:creationId xmlns:a16="http://schemas.microsoft.com/office/drawing/2014/main" id="{508D8C8F-B139-CAD3-E6AF-BEE3833CBDCF}"/>
              </a:ext>
            </a:extLst>
          </p:cNvPr>
          <p:cNvPicPr>
            <a:picLocks noGrp="1" noChangeAspect="1"/>
          </p:cNvPicPr>
          <p:nvPr>
            <p:ph sz="half" idx="1"/>
          </p:nvPr>
        </p:nvPicPr>
        <p:blipFill>
          <a:blip r:embed="rId3"/>
          <a:stretch>
            <a:fillRect/>
          </a:stretch>
        </p:blipFill>
        <p:spPr>
          <a:xfrm>
            <a:off x="219469" y="1122894"/>
            <a:ext cx="6149196" cy="3112196"/>
          </a:xfrm>
        </p:spPr>
      </p:pic>
      <p:sp>
        <p:nvSpPr>
          <p:cNvPr id="4" name="文本框 3">
            <a:extLst>
              <a:ext uri="{FF2B5EF4-FFF2-40B4-BE49-F238E27FC236}">
                <a16:creationId xmlns:a16="http://schemas.microsoft.com/office/drawing/2014/main" id="{97302FA8-7E98-9B39-0B56-1577D1A01FB3}"/>
              </a:ext>
            </a:extLst>
          </p:cNvPr>
          <p:cNvSpPr txBox="1"/>
          <p:nvPr/>
        </p:nvSpPr>
        <p:spPr>
          <a:xfrm>
            <a:off x="3449802" y="2721657"/>
            <a:ext cx="393700" cy="307777"/>
          </a:xfrm>
          <a:prstGeom prst="rect">
            <a:avLst/>
          </a:prstGeom>
          <a:solidFill>
            <a:srgbClr val="D5E8D5"/>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sz="1400">
                <a:solidFill>
                  <a:schemeClr val="bg2">
                    <a:lumMod val="10000"/>
                  </a:schemeClr>
                </a:solidFill>
                <a:latin typeface="Roboto"/>
                <a:ea typeface="黑体"/>
                <a:cs typeface="Arial"/>
              </a:rPr>
              <a:t>g</a:t>
            </a:r>
            <a:r>
              <a:rPr lang="zh-CN" altLang="en-US" sz="1050">
                <a:solidFill>
                  <a:schemeClr val="bg2">
                    <a:lumMod val="10000"/>
                  </a:schemeClr>
                </a:solidFill>
                <a:latin typeface="Roboto"/>
                <a:ea typeface="黑体"/>
                <a:cs typeface="Arial"/>
              </a:rPr>
              <a:t>t</a:t>
            </a:r>
          </a:p>
        </p:txBody>
      </p:sp>
      <p:sp>
        <p:nvSpPr>
          <p:cNvPr id="5" name="文本框 4">
            <a:extLst>
              <a:ext uri="{FF2B5EF4-FFF2-40B4-BE49-F238E27FC236}">
                <a16:creationId xmlns:a16="http://schemas.microsoft.com/office/drawing/2014/main" id="{C14A3E32-744E-BE1B-EACD-ED043B3DDF05}"/>
              </a:ext>
            </a:extLst>
          </p:cNvPr>
          <p:cNvSpPr txBox="1"/>
          <p:nvPr/>
        </p:nvSpPr>
        <p:spPr>
          <a:xfrm>
            <a:off x="4441747" y="3062246"/>
            <a:ext cx="361950" cy="253916"/>
          </a:xfrm>
          <a:prstGeom prst="rect">
            <a:avLst/>
          </a:prstGeom>
          <a:solidFill>
            <a:srgbClr val="D5E8D5"/>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sz="1050">
                <a:solidFill>
                  <a:schemeClr val="bg2">
                    <a:lumMod val="10000"/>
                  </a:schemeClr>
                </a:solidFill>
                <a:latin typeface="Roboto"/>
                <a:ea typeface="黑体"/>
                <a:cs typeface="Arial"/>
              </a:rPr>
              <a:t>mt</a:t>
            </a:r>
          </a:p>
        </p:txBody>
      </p:sp>
      <p:grpSp>
        <p:nvGrpSpPr>
          <p:cNvPr id="8" name="组合 7">
            <a:extLst>
              <a:ext uri="{FF2B5EF4-FFF2-40B4-BE49-F238E27FC236}">
                <a16:creationId xmlns:a16="http://schemas.microsoft.com/office/drawing/2014/main" id="{E69BFC0E-589D-E0E1-698D-94EFAC6F151F}"/>
              </a:ext>
            </a:extLst>
          </p:cNvPr>
          <p:cNvGrpSpPr/>
          <p:nvPr/>
        </p:nvGrpSpPr>
        <p:grpSpPr>
          <a:xfrm>
            <a:off x="6521654" y="2325565"/>
            <a:ext cx="5136356" cy="3041800"/>
            <a:chOff x="6677025" y="2869927"/>
            <a:chExt cx="5136356" cy="3041800"/>
          </a:xfrm>
        </p:grpSpPr>
        <p:pic>
          <p:nvPicPr>
            <p:cNvPr id="21" name="图片 20" descr="文本, 信件&#10;&#10;已自动生成说明">
              <a:extLst>
                <a:ext uri="{FF2B5EF4-FFF2-40B4-BE49-F238E27FC236}">
                  <a16:creationId xmlns:a16="http://schemas.microsoft.com/office/drawing/2014/main" id="{E7156C67-A8EB-A7A9-4248-3CFE07ED5997}"/>
                </a:ext>
              </a:extLst>
            </p:cNvPr>
            <p:cNvPicPr>
              <a:picLocks noChangeAspect="1"/>
            </p:cNvPicPr>
            <p:nvPr/>
          </p:nvPicPr>
          <p:blipFill>
            <a:blip r:embed="rId4"/>
            <a:stretch>
              <a:fillRect/>
            </a:stretch>
          </p:blipFill>
          <p:spPr>
            <a:xfrm>
              <a:off x="6677025" y="2869927"/>
              <a:ext cx="5136356" cy="3035054"/>
            </a:xfrm>
            <a:prstGeom prst="rect">
              <a:avLst/>
            </a:prstGeom>
          </p:spPr>
        </p:pic>
        <p:pic>
          <p:nvPicPr>
            <p:cNvPr id="3" name="图片 2">
              <a:extLst>
                <a:ext uri="{FF2B5EF4-FFF2-40B4-BE49-F238E27FC236}">
                  <a16:creationId xmlns:a16="http://schemas.microsoft.com/office/drawing/2014/main" id="{4E8F11D8-8E2F-4743-777B-B1FA04102AAD}"/>
                </a:ext>
              </a:extLst>
            </p:cNvPr>
            <p:cNvPicPr>
              <a:picLocks noChangeAspect="1"/>
            </p:cNvPicPr>
            <p:nvPr/>
          </p:nvPicPr>
          <p:blipFill>
            <a:blip r:embed="rId5"/>
            <a:stretch>
              <a:fillRect/>
            </a:stretch>
          </p:blipFill>
          <p:spPr>
            <a:xfrm>
              <a:off x="6947022" y="5529995"/>
              <a:ext cx="2061063" cy="381732"/>
            </a:xfrm>
            <a:prstGeom prst="rect">
              <a:avLst/>
            </a:prstGeom>
          </p:spPr>
        </p:pic>
        <p:pic>
          <p:nvPicPr>
            <p:cNvPr id="7" name="图片 6">
              <a:extLst>
                <a:ext uri="{FF2B5EF4-FFF2-40B4-BE49-F238E27FC236}">
                  <a16:creationId xmlns:a16="http://schemas.microsoft.com/office/drawing/2014/main" id="{01193FE2-E5AD-DB72-ACB9-5C1A394FFE94}"/>
                </a:ext>
              </a:extLst>
            </p:cNvPr>
            <p:cNvPicPr>
              <a:picLocks noChangeAspect="1"/>
            </p:cNvPicPr>
            <p:nvPr/>
          </p:nvPicPr>
          <p:blipFill>
            <a:blip r:embed="rId6"/>
            <a:stretch>
              <a:fillRect/>
            </a:stretch>
          </p:blipFill>
          <p:spPr>
            <a:xfrm>
              <a:off x="6946900" y="2964326"/>
              <a:ext cx="4425950" cy="315514"/>
            </a:xfrm>
            <a:prstGeom prst="rect">
              <a:avLst/>
            </a:prstGeom>
          </p:spPr>
        </p:pic>
        <p:pic>
          <p:nvPicPr>
            <p:cNvPr id="6" name="图片 5" descr="文本, 信件&#10;&#10;已自动生成说明">
              <a:extLst>
                <a:ext uri="{FF2B5EF4-FFF2-40B4-BE49-F238E27FC236}">
                  <a16:creationId xmlns:a16="http://schemas.microsoft.com/office/drawing/2014/main" id="{4091BCEE-6FEF-B549-A489-4D51B4C8105C}"/>
                </a:ext>
              </a:extLst>
            </p:cNvPr>
            <p:cNvPicPr>
              <a:picLocks noChangeAspect="1"/>
            </p:cNvPicPr>
            <p:nvPr/>
          </p:nvPicPr>
          <p:blipFill>
            <a:blip r:embed="rId7"/>
            <a:stretch>
              <a:fillRect/>
            </a:stretch>
          </p:blipFill>
          <p:spPr>
            <a:xfrm>
              <a:off x="6968068" y="3181918"/>
              <a:ext cx="4775199" cy="2430910"/>
            </a:xfrm>
            <a:prstGeom prst="rect">
              <a:avLst/>
            </a:prstGeom>
          </p:spPr>
        </p:pic>
      </p:grpSp>
      <p:cxnSp>
        <p:nvCxnSpPr>
          <p:cNvPr id="12" name="直接箭头连接符 11">
            <a:extLst>
              <a:ext uri="{FF2B5EF4-FFF2-40B4-BE49-F238E27FC236}">
                <a16:creationId xmlns:a16="http://schemas.microsoft.com/office/drawing/2014/main" id="{707AB637-AD10-FA38-CB64-B48E6ED1F334}"/>
              </a:ext>
            </a:extLst>
          </p:cNvPr>
          <p:cNvCxnSpPr/>
          <p:nvPr/>
        </p:nvCxnSpPr>
        <p:spPr>
          <a:xfrm flipV="1">
            <a:off x="3516127" y="3380030"/>
            <a:ext cx="2311" cy="9328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文本框 12">
            <a:extLst>
              <a:ext uri="{FF2B5EF4-FFF2-40B4-BE49-F238E27FC236}">
                <a16:creationId xmlns:a16="http://schemas.microsoft.com/office/drawing/2014/main" id="{1A38B73C-5EAA-2667-434F-F935EC2C8876}"/>
              </a:ext>
            </a:extLst>
          </p:cNvPr>
          <p:cNvSpPr txBox="1"/>
          <p:nvPr/>
        </p:nvSpPr>
        <p:spPr>
          <a:xfrm>
            <a:off x="3049691" y="4273648"/>
            <a:ext cx="1565564"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200">
                <a:solidFill>
                  <a:srgbClr val="000000"/>
                </a:solidFill>
                <a:latin typeface="Roboto"/>
                <a:ea typeface="+mn-lt"/>
                <a:cs typeface="+mn-lt"/>
              </a:rPr>
              <a:t>Hyperbolic tangent</a:t>
            </a:r>
            <a:endParaRPr lang="zh-CN" sz="1200">
              <a:latin typeface="Roboto"/>
              <a:ea typeface="黑体"/>
              <a:cs typeface="Roboto"/>
            </a:endParaRPr>
          </a:p>
        </p:txBody>
      </p:sp>
      <p:cxnSp>
        <p:nvCxnSpPr>
          <p:cNvPr id="15" name="直接箭头连接符 14">
            <a:extLst>
              <a:ext uri="{FF2B5EF4-FFF2-40B4-BE49-F238E27FC236}">
                <a16:creationId xmlns:a16="http://schemas.microsoft.com/office/drawing/2014/main" id="{1376072E-35C9-0A19-35C1-7526B8813583}"/>
              </a:ext>
            </a:extLst>
          </p:cNvPr>
          <p:cNvCxnSpPr>
            <a:cxnSpLocks/>
          </p:cNvCxnSpPr>
          <p:nvPr/>
        </p:nvCxnSpPr>
        <p:spPr>
          <a:xfrm>
            <a:off x="1888218" y="1357266"/>
            <a:ext cx="2311" cy="6373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文本框 15">
            <a:extLst>
              <a:ext uri="{FF2B5EF4-FFF2-40B4-BE49-F238E27FC236}">
                <a16:creationId xmlns:a16="http://schemas.microsoft.com/office/drawing/2014/main" id="{4B245186-9FD5-2C6B-12D1-D9D5A670B186}"/>
              </a:ext>
            </a:extLst>
          </p:cNvPr>
          <p:cNvSpPr txBox="1"/>
          <p:nvPr/>
        </p:nvSpPr>
        <p:spPr>
          <a:xfrm>
            <a:off x="1237054" y="1075557"/>
            <a:ext cx="1565564"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0000"/>
                </a:solidFill>
                <a:latin typeface="Roboto"/>
                <a:ea typeface="+mn-lt"/>
                <a:cs typeface="+mn-lt"/>
              </a:rPr>
              <a:t>Hadamard product</a:t>
            </a:r>
            <a:endParaRPr lang="zh-CN">
              <a:latin typeface="Roboto"/>
              <a:cs typeface="Roboto"/>
            </a:endParaRPr>
          </a:p>
        </p:txBody>
      </p:sp>
      <p:cxnSp>
        <p:nvCxnSpPr>
          <p:cNvPr id="18" name="直接箭头连接符 17">
            <a:extLst>
              <a:ext uri="{FF2B5EF4-FFF2-40B4-BE49-F238E27FC236}">
                <a16:creationId xmlns:a16="http://schemas.microsoft.com/office/drawing/2014/main" id="{3A0F6B98-81E1-9FDD-CB32-B0531EB195F1}"/>
              </a:ext>
            </a:extLst>
          </p:cNvPr>
          <p:cNvCxnSpPr>
            <a:cxnSpLocks/>
          </p:cNvCxnSpPr>
          <p:nvPr/>
        </p:nvCxnSpPr>
        <p:spPr>
          <a:xfrm flipV="1">
            <a:off x="2015219" y="3380031"/>
            <a:ext cx="2310" cy="9444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文本框 18">
            <a:extLst>
              <a:ext uri="{FF2B5EF4-FFF2-40B4-BE49-F238E27FC236}">
                <a16:creationId xmlns:a16="http://schemas.microsoft.com/office/drawing/2014/main" id="{BD9A2AA6-1702-370A-C8CE-4F8ABCD59D1F}"/>
              </a:ext>
            </a:extLst>
          </p:cNvPr>
          <p:cNvSpPr txBox="1"/>
          <p:nvPr/>
        </p:nvSpPr>
        <p:spPr>
          <a:xfrm>
            <a:off x="1687326" y="4319829"/>
            <a:ext cx="780474"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0000"/>
                </a:solidFill>
                <a:ea typeface="+mn-lt"/>
                <a:cs typeface="+mn-lt"/>
              </a:rPr>
              <a:t>sigmoid</a:t>
            </a:r>
            <a:endParaRPr lang="zh-CN"/>
          </a:p>
        </p:txBody>
      </p:sp>
      <p:pic>
        <p:nvPicPr>
          <p:cNvPr id="3074" name="Picture 2" descr="An Intuitive Explanation of LSTM. Recurrent Neural Networks | by Ottavio  Calzone | Medium">
            <a:extLst>
              <a:ext uri="{FF2B5EF4-FFF2-40B4-BE49-F238E27FC236}">
                <a16:creationId xmlns:a16="http://schemas.microsoft.com/office/drawing/2014/main" id="{4FD34D52-2163-DFB2-116F-CD68F41960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539" y="4672803"/>
            <a:ext cx="4189603" cy="2124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272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80B8B58B-3CBE-816E-3058-F2A10515AA73}"/>
              </a:ext>
            </a:extLst>
          </p:cNvPr>
          <p:cNvSpPr>
            <a:spLocks noGrp="1"/>
          </p:cNvSpPr>
          <p:nvPr/>
        </p:nvSpPr>
        <p:spPr>
          <a:xfrm>
            <a:off x="566795" y="1714779"/>
            <a:ext cx="6242882" cy="379235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tx1">
                    <a:lumMod val="75000"/>
                    <a:lumOff val="25000"/>
                  </a:schemeClr>
                </a:solidFill>
                <a:latin typeface="Roboto"/>
                <a:ea typeface="Roboto"/>
                <a:cs typeface="Roboto"/>
              </a:rPr>
              <a:t>Load Dataset &amp; Check Null Values</a:t>
            </a:r>
            <a:endParaRPr lang="en-US" dirty="0">
              <a:solidFill>
                <a:schemeClr val="tx1">
                  <a:lumMod val="75000"/>
                  <a:lumOff val="25000"/>
                </a:schemeClr>
              </a:solidFill>
              <a:latin typeface="Roboto"/>
              <a:ea typeface="Roboto"/>
              <a:cs typeface="Roboto"/>
            </a:endParaRPr>
          </a:p>
          <a:p>
            <a:r>
              <a:rPr lang="en-GB" dirty="0">
                <a:solidFill>
                  <a:schemeClr val="tx1">
                    <a:lumMod val="75000"/>
                    <a:lumOff val="25000"/>
                  </a:schemeClr>
                </a:solidFill>
                <a:latin typeface="Roboto"/>
                <a:ea typeface="Roboto"/>
                <a:cs typeface="Roboto"/>
              </a:rPr>
              <a:t>Feature Selection</a:t>
            </a:r>
            <a:endParaRPr lang="en-US" dirty="0">
              <a:solidFill>
                <a:schemeClr val="tx1">
                  <a:lumMod val="75000"/>
                  <a:lumOff val="25000"/>
                </a:schemeClr>
              </a:solidFill>
              <a:latin typeface="Roboto"/>
              <a:ea typeface="Roboto"/>
              <a:cs typeface="Roboto"/>
            </a:endParaRPr>
          </a:p>
          <a:p>
            <a:r>
              <a:rPr lang="en-GB" dirty="0">
                <a:solidFill>
                  <a:schemeClr val="tx1">
                    <a:lumMod val="75000"/>
                    <a:lumOff val="25000"/>
                  </a:schemeClr>
                </a:solidFill>
                <a:latin typeface="Roboto"/>
                <a:ea typeface="Roboto"/>
                <a:cs typeface="Roboto"/>
              </a:rPr>
              <a:t>Dataset Normalization &amp; RUL Calculation</a:t>
            </a:r>
          </a:p>
          <a:p>
            <a:r>
              <a:rPr lang="en-GB" dirty="0">
                <a:latin typeface="Roboto"/>
                <a:ea typeface="Roboto"/>
                <a:cs typeface="Roboto"/>
              </a:rPr>
              <a:t>Creating Sliding Window Sequences</a:t>
            </a:r>
          </a:p>
          <a:p>
            <a:r>
              <a:rPr lang="en-GB" dirty="0">
                <a:latin typeface="Roboto"/>
                <a:ea typeface="Roboto"/>
                <a:cs typeface="Roboto"/>
              </a:rPr>
              <a:t>LSTM Model &amp; Implementation</a:t>
            </a:r>
          </a:p>
          <a:p>
            <a:r>
              <a:rPr lang="en-GB" dirty="0">
                <a:latin typeface="Roboto"/>
                <a:ea typeface="Roboto"/>
                <a:cs typeface="Roboto"/>
              </a:rPr>
              <a:t>Training and Validation</a:t>
            </a:r>
          </a:p>
          <a:p>
            <a:r>
              <a:rPr lang="en-GB" dirty="0">
                <a:latin typeface="Roboto"/>
                <a:ea typeface="Roboto"/>
                <a:cs typeface="Roboto"/>
              </a:rPr>
              <a:t>Prediction</a:t>
            </a:r>
          </a:p>
          <a:p>
            <a:r>
              <a:rPr lang="en-GB" dirty="0">
                <a:latin typeface="Roboto"/>
                <a:ea typeface="Roboto"/>
                <a:cs typeface="Roboto"/>
              </a:rPr>
              <a:t>Evaluation Metrics</a:t>
            </a:r>
          </a:p>
          <a:p>
            <a:r>
              <a:rPr lang="en-GB" dirty="0">
                <a:latin typeface="Roboto"/>
                <a:ea typeface="Roboto"/>
                <a:cs typeface="Roboto"/>
              </a:rPr>
              <a:t>Conclusion</a:t>
            </a:r>
            <a:endParaRPr lang="en-GB" dirty="0"/>
          </a:p>
        </p:txBody>
      </p:sp>
      <p:sp>
        <p:nvSpPr>
          <p:cNvPr id="11" name="Title 1">
            <a:extLst>
              <a:ext uri="{FF2B5EF4-FFF2-40B4-BE49-F238E27FC236}">
                <a16:creationId xmlns:a16="http://schemas.microsoft.com/office/drawing/2014/main" id="{0B9227E7-B5D3-4D4A-20E4-09388BBE136E}"/>
              </a:ext>
            </a:extLst>
          </p:cNvPr>
          <p:cNvSpPr>
            <a:spLocks noGrp="1"/>
          </p:cNvSpPr>
          <p:nvPr/>
        </p:nvSpPr>
        <p:spPr>
          <a:xfrm>
            <a:off x="381000" y="200722"/>
            <a:ext cx="11430000"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GB">
                <a:latin typeface="Roboto"/>
                <a:ea typeface="Roboto"/>
                <a:cs typeface="Roboto"/>
              </a:rPr>
              <a:t>LSTM Prediction Procedures</a:t>
            </a:r>
          </a:p>
        </p:txBody>
      </p:sp>
    </p:spTree>
    <p:extLst>
      <p:ext uri="{BB962C8B-B14F-4D97-AF65-F5344CB8AC3E}">
        <p14:creationId xmlns:p14="http://schemas.microsoft.com/office/powerpoint/2010/main" val="2829369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373EB1E3-9760-8D36-31A8-060EF688FC08}"/>
              </a:ext>
            </a:extLst>
          </p:cNvPr>
          <p:cNvSpPr>
            <a:spLocks noGrp="1"/>
          </p:cNvSpPr>
          <p:nvPr>
            <p:ph type="body" idx="1"/>
          </p:nvPr>
        </p:nvSpPr>
        <p:spPr>
          <a:xfrm>
            <a:off x="381001" y="1209283"/>
            <a:ext cx="5759700" cy="875572"/>
          </a:xfrm>
        </p:spPr>
        <p:txBody>
          <a:bodyPr>
            <a:normAutofit/>
          </a:bodyPr>
          <a:lstStyle/>
          <a:p>
            <a:r>
              <a:rPr lang="en-US">
                <a:latin typeface="Roboto"/>
                <a:ea typeface="Roboto"/>
                <a:cs typeface="Roboto"/>
              </a:rPr>
              <a:t>Sliding window prediction principle</a:t>
            </a:r>
            <a:endParaRPr lang="en-US"/>
          </a:p>
        </p:txBody>
      </p:sp>
      <p:pic>
        <p:nvPicPr>
          <p:cNvPr id="9" name="Content Placeholder 8" descr="A diagram of a sliding window&#10;&#10;Description automatically generated">
            <a:extLst>
              <a:ext uri="{FF2B5EF4-FFF2-40B4-BE49-F238E27FC236}">
                <a16:creationId xmlns:a16="http://schemas.microsoft.com/office/drawing/2014/main" id="{0C53105C-210A-04C6-82FE-304319E6C6C4}"/>
              </a:ext>
            </a:extLst>
          </p:cNvPr>
          <p:cNvPicPr>
            <a:picLocks noGrp="1" noChangeAspect="1"/>
          </p:cNvPicPr>
          <p:nvPr>
            <p:ph sz="half" idx="2"/>
          </p:nvPr>
        </p:nvPicPr>
        <p:blipFill>
          <a:blip r:embed="rId3"/>
          <a:stretch>
            <a:fillRect/>
          </a:stretch>
        </p:blipFill>
        <p:spPr>
          <a:xfrm>
            <a:off x="381001" y="2488907"/>
            <a:ext cx="5617633" cy="2541979"/>
          </a:xfrm>
          <a:noFill/>
        </p:spPr>
      </p:pic>
      <p:sp>
        <p:nvSpPr>
          <p:cNvPr id="18" name="Content Placeholder 4">
            <a:extLst>
              <a:ext uri="{FF2B5EF4-FFF2-40B4-BE49-F238E27FC236}">
                <a16:creationId xmlns:a16="http://schemas.microsoft.com/office/drawing/2014/main" id="{F2B81F5A-B744-FAFD-B0BB-51AE4B10EA65}"/>
              </a:ext>
            </a:extLst>
          </p:cNvPr>
          <p:cNvSpPr>
            <a:spLocks noGrp="1"/>
          </p:cNvSpPr>
          <p:nvPr>
            <p:ph sz="quarter" idx="4"/>
          </p:nvPr>
        </p:nvSpPr>
        <p:spPr>
          <a:xfrm>
            <a:off x="6066713" y="1652178"/>
            <a:ext cx="5743147" cy="4214082"/>
          </a:xfrm>
          <a:ln>
            <a:noFill/>
          </a:ln>
        </p:spPr>
        <p:txBody>
          <a:bodyPr vert="horz" lIns="91440" tIns="45720" rIns="91440" bIns="45720" rtlCol="0" anchor="t">
            <a:noAutofit/>
          </a:bodyPr>
          <a:lstStyle/>
          <a:p>
            <a:pPr marL="457200" lvl="1" indent="0">
              <a:lnSpc>
                <a:spcPct val="100000"/>
              </a:lnSpc>
              <a:buNone/>
            </a:pPr>
            <a:r>
              <a:rPr lang="en-US" b="1">
                <a:latin typeface="Roboto"/>
                <a:ea typeface="Roboto"/>
                <a:cs typeface="Roboto"/>
              </a:rPr>
              <a:t>Capture short-term dependencies</a:t>
            </a:r>
            <a:endParaRPr lang="en-US" b="1" strike="sngStrike">
              <a:latin typeface="Roboto"/>
              <a:ea typeface="Roboto"/>
              <a:cs typeface="Roboto"/>
            </a:endParaRPr>
          </a:p>
          <a:p>
            <a:pPr lvl="1" indent="0">
              <a:lnSpc>
                <a:spcPct val="100000"/>
              </a:lnSpc>
            </a:pPr>
            <a:r>
              <a:rPr lang="en-US">
                <a:latin typeface="Roboto"/>
                <a:ea typeface="Roboto"/>
                <a:cs typeface="Roboto"/>
              </a:rPr>
              <a:t>Sliding Windows allow the model to capture shorter-term dependencies. At each time step, the model can see a piece of past historical data, which helps to better learn and understand complex patterns in the time series.</a:t>
            </a:r>
          </a:p>
          <a:p>
            <a:pPr lvl="1" indent="0">
              <a:lnSpc>
                <a:spcPct val="100000"/>
              </a:lnSpc>
            </a:pPr>
            <a:endParaRPr lang="en-US">
              <a:latin typeface="Roboto"/>
              <a:ea typeface="Roboto"/>
              <a:cs typeface="Roboto"/>
            </a:endParaRPr>
          </a:p>
          <a:p>
            <a:pPr marL="457200" lvl="1" indent="0">
              <a:lnSpc>
                <a:spcPct val="100000"/>
              </a:lnSpc>
              <a:buNone/>
            </a:pPr>
            <a:r>
              <a:rPr lang="en-US" b="1">
                <a:latin typeface="Roboto"/>
                <a:ea typeface="Roboto"/>
                <a:cs typeface="Roboto"/>
              </a:rPr>
              <a:t>Input data shape</a:t>
            </a:r>
          </a:p>
          <a:p>
            <a:pPr lvl="1" indent="0">
              <a:lnSpc>
                <a:spcPct val="100000"/>
              </a:lnSpc>
            </a:pPr>
            <a:r>
              <a:rPr lang="en-US">
                <a:latin typeface="Roboto"/>
                <a:ea typeface="Roboto"/>
                <a:cs typeface="Roboto"/>
              </a:rPr>
              <a:t>The time series data can be transformed into a 3D array.(Number of Samples, Time Steps, Number of Features)</a:t>
            </a:r>
          </a:p>
        </p:txBody>
      </p:sp>
      <p:sp>
        <p:nvSpPr>
          <p:cNvPr id="2" name="Title 1">
            <a:extLst>
              <a:ext uri="{FF2B5EF4-FFF2-40B4-BE49-F238E27FC236}">
                <a16:creationId xmlns:a16="http://schemas.microsoft.com/office/drawing/2014/main" id="{64958AE8-2CBA-5A10-F79B-4C5857D28267}"/>
              </a:ext>
            </a:extLst>
          </p:cNvPr>
          <p:cNvSpPr>
            <a:spLocks noGrp="1"/>
          </p:cNvSpPr>
          <p:nvPr>
            <p:ph type="title"/>
          </p:nvPr>
        </p:nvSpPr>
        <p:spPr>
          <a:xfrm>
            <a:off x="381000" y="200722"/>
            <a:ext cx="11430000" cy="1014761"/>
          </a:xfrm>
        </p:spPr>
        <p:txBody>
          <a:bodyPr vert="horz" lIns="91440" tIns="45720" rIns="91440" bIns="45720" rtlCol="0" anchor="ctr">
            <a:normAutofit/>
          </a:bodyPr>
          <a:lstStyle/>
          <a:p>
            <a:r>
              <a:rPr lang="en-GB" dirty="0">
                <a:latin typeface="Roboto"/>
                <a:ea typeface="Roboto"/>
                <a:cs typeface="Roboto"/>
              </a:rPr>
              <a:t>Creating Sliding Window Sequences</a:t>
            </a:r>
            <a:endParaRPr lang="en-US" b="0" dirty="0">
              <a:latin typeface="Roboto"/>
              <a:ea typeface="Roboto"/>
              <a:cs typeface="Roboto"/>
            </a:endParaRPr>
          </a:p>
        </p:txBody>
      </p:sp>
      <p:sp>
        <p:nvSpPr>
          <p:cNvPr id="3" name="TextBox 2">
            <a:extLst>
              <a:ext uri="{FF2B5EF4-FFF2-40B4-BE49-F238E27FC236}">
                <a16:creationId xmlns:a16="http://schemas.microsoft.com/office/drawing/2014/main" id="{2CA957CC-EDDB-95A2-BA6D-F682D36488DB}"/>
              </a:ext>
            </a:extLst>
          </p:cNvPr>
          <p:cNvSpPr txBox="1"/>
          <p:nvPr/>
        </p:nvSpPr>
        <p:spPr>
          <a:xfrm>
            <a:off x="384875" y="5176434"/>
            <a:ext cx="575245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Roboto"/>
              </a:rPr>
              <a:t>Source: </a:t>
            </a:r>
            <a:r>
              <a:rPr lang="en-US" sz="1100" b="1">
                <a:latin typeface="Roboto"/>
                <a:ea typeface="Roboto"/>
                <a:cs typeface="Roboto"/>
              </a:rPr>
              <a:t>https://ieeexplore.ieee.org/document/9366425</a:t>
            </a:r>
            <a:endParaRPr lang="en-US">
              <a:latin typeface="Arial"/>
              <a:ea typeface="Roboto"/>
              <a:cs typeface="Arial"/>
            </a:endParaRPr>
          </a:p>
        </p:txBody>
      </p:sp>
      <p:pic>
        <p:nvPicPr>
          <p:cNvPr id="4" name="图片 3" descr="图片包含 形状&#10;&#10;已自动生成说明">
            <a:extLst>
              <a:ext uri="{FF2B5EF4-FFF2-40B4-BE49-F238E27FC236}">
                <a16:creationId xmlns:a16="http://schemas.microsoft.com/office/drawing/2014/main" id="{43B04F00-3A14-CE14-C973-BC42885A4B09}"/>
              </a:ext>
            </a:extLst>
          </p:cNvPr>
          <p:cNvPicPr>
            <a:picLocks noChangeAspect="1"/>
          </p:cNvPicPr>
          <p:nvPr/>
        </p:nvPicPr>
        <p:blipFill>
          <a:blip r:embed="rId4"/>
          <a:stretch>
            <a:fillRect/>
          </a:stretch>
        </p:blipFill>
        <p:spPr>
          <a:xfrm>
            <a:off x="6679532" y="5660858"/>
            <a:ext cx="3700713" cy="308810"/>
          </a:xfrm>
          <a:prstGeom prst="rect">
            <a:avLst/>
          </a:prstGeom>
        </p:spPr>
      </p:pic>
    </p:spTree>
    <p:extLst>
      <p:ext uri="{BB962C8B-B14F-4D97-AF65-F5344CB8AC3E}">
        <p14:creationId xmlns:p14="http://schemas.microsoft.com/office/powerpoint/2010/main" val="1942219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85273F-5111-44E9-1B59-B08FB35CB681}"/>
              </a:ext>
            </a:extLst>
          </p:cNvPr>
          <p:cNvSpPr>
            <a:spLocks noGrp="1"/>
          </p:cNvSpPr>
          <p:nvPr>
            <p:ph type="title"/>
          </p:nvPr>
        </p:nvSpPr>
        <p:spPr>
          <a:xfrm>
            <a:off x="381000" y="200722"/>
            <a:ext cx="11430000" cy="1014761"/>
          </a:xfrm>
        </p:spPr>
        <p:txBody>
          <a:bodyPr anchor="ctr">
            <a:normAutofit/>
          </a:bodyPr>
          <a:lstStyle/>
          <a:p>
            <a:r>
              <a:rPr lang="en-US" dirty="0">
                <a:latin typeface="Roboto"/>
                <a:ea typeface="Roboto"/>
                <a:cs typeface="Roboto"/>
              </a:rPr>
              <a:t>Training and Testing Dataset</a:t>
            </a:r>
          </a:p>
        </p:txBody>
      </p:sp>
      <p:sp>
        <p:nvSpPr>
          <p:cNvPr id="2" name="Text Placeholder 1">
            <a:extLst>
              <a:ext uri="{FF2B5EF4-FFF2-40B4-BE49-F238E27FC236}">
                <a16:creationId xmlns:a16="http://schemas.microsoft.com/office/drawing/2014/main" id="{66AB65FF-ED0B-F100-4461-DBE8747008FE}"/>
              </a:ext>
            </a:extLst>
          </p:cNvPr>
          <p:cNvSpPr>
            <a:spLocks/>
          </p:cNvSpPr>
          <p:nvPr/>
        </p:nvSpPr>
        <p:spPr>
          <a:xfrm>
            <a:off x="847663" y="1215485"/>
            <a:ext cx="5643847" cy="827757"/>
          </a:xfrm>
          <a:prstGeom prst="rect">
            <a:avLst/>
          </a:prstGeom>
        </p:spPr>
        <p:txBody>
          <a:bodyPr lIns="91440" tIns="45720" rIns="91440" bIns="45720" anchor="t"/>
          <a:lstStyle/>
          <a:p>
            <a:pPr>
              <a:spcAft>
                <a:spcPts val="600"/>
              </a:spcAft>
            </a:pPr>
            <a:endParaRPr lang="en-US">
              <a:latin typeface="Roboto"/>
              <a:ea typeface="Roboto"/>
              <a:cs typeface="Roboto"/>
            </a:endParaRPr>
          </a:p>
        </p:txBody>
      </p:sp>
      <p:graphicFrame>
        <p:nvGraphicFramePr>
          <p:cNvPr id="7" name="Content Placeholder 6">
            <a:extLst>
              <a:ext uri="{FF2B5EF4-FFF2-40B4-BE49-F238E27FC236}">
                <a16:creationId xmlns:a16="http://schemas.microsoft.com/office/drawing/2014/main" id="{14F09A3C-F53B-E496-D223-256A9B6D5A89}"/>
              </a:ext>
            </a:extLst>
          </p:cNvPr>
          <p:cNvGraphicFramePr>
            <a:graphicFrameLocks/>
          </p:cNvGraphicFramePr>
          <p:nvPr/>
        </p:nvGraphicFramePr>
        <p:xfrm>
          <a:off x="804160" y="1810454"/>
          <a:ext cx="6257049" cy="4028440"/>
        </p:xfrm>
        <a:graphic>
          <a:graphicData uri="http://schemas.openxmlformats.org/drawingml/2006/table">
            <a:tbl>
              <a:tblPr firstRow="1" bandRow="1">
                <a:tableStyleId>{5C22544A-7EE6-4342-B048-85BDC9FD1C3A}</a:tableStyleId>
              </a:tblPr>
              <a:tblGrid>
                <a:gridCol w="1449125">
                  <a:extLst>
                    <a:ext uri="{9D8B030D-6E8A-4147-A177-3AD203B41FA5}">
                      <a16:colId xmlns:a16="http://schemas.microsoft.com/office/drawing/2014/main" val="1432049610"/>
                    </a:ext>
                  </a:extLst>
                </a:gridCol>
                <a:gridCol w="1201981">
                  <a:extLst>
                    <a:ext uri="{9D8B030D-6E8A-4147-A177-3AD203B41FA5}">
                      <a16:colId xmlns:a16="http://schemas.microsoft.com/office/drawing/2014/main" val="1276539739"/>
                    </a:ext>
                  </a:extLst>
                </a:gridCol>
                <a:gridCol w="1201981">
                  <a:extLst>
                    <a:ext uri="{9D8B030D-6E8A-4147-A177-3AD203B41FA5}">
                      <a16:colId xmlns:a16="http://schemas.microsoft.com/office/drawing/2014/main" val="3537214841"/>
                    </a:ext>
                  </a:extLst>
                </a:gridCol>
                <a:gridCol w="1201981">
                  <a:extLst>
                    <a:ext uri="{9D8B030D-6E8A-4147-A177-3AD203B41FA5}">
                      <a16:colId xmlns:a16="http://schemas.microsoft.com/office/drawing/2014/main" val="389685908"/>
                    </a:ext>
                  </a:extLst>
                </a:gridCol>
                <a:gridCol w="1201981">
                  <a:extLst>
                    <a:ext uri="{9D8B030D-6E8A-4147-A177-3AD203B41FA5}">
                      <a16:colId xmlns:a16="http://schemas.microsoft.com/office/drawing/2014/main" val="3792993354"/>
                    </a:ext>
                  </a:extLst>
                </a:gridCol>
              </a:tblGrid>
              <a:tr h="370840">
                <a:tc>
                  <a:txBody>
                    <a:bodyPr/>
                    <a:lstStyle/>
                    <a:p>
                      <a:pPr lvl="0">
                        <a:buNone/>
                      </a:pPr>
                      <a:endParaRPr lang="en-US"/>
                    </a:p>
                  </a:txBody>
                  <a:tcPr/>
                </a:tc>
                <a:tc>
                  <a:txBody>
                    <a:bodyPr/>
                    <a:lstStyle/>
                    <a:p>
                      <a:pPr marL="0" lvl="0" algn="l" rtl="0">
                        <a:buNone/>
                      </a:pPr>
                      <a:r>
                        <a:rPr lang="en-US" sz="1800" b="1" kern="1200" dirty="0">
                          <a:solidFill>
                            <a:schemeClr val="lt1"/>
                          </a:solidFill>
                          <a:latin typeface="+mn-lt"/>
                          <a:ea typeface="+mn-ea"/>
                          <a:cs typeface="+mn-cs"/>
                        </a:rPr>
                        <a:t>FD001</a:t>
                      </a:r>
                      <a:endParaRPr lang="en-US" dirty="0"/>
                    </a:p>
                  </a:txBody>
                  <a:tcPr/>
                </a:tc>
                <a:tc>
                  <a:txBody>
                    <a:bodyPr/>
                    <a:lstStyle/>
                    <a:p>
                      <a:pPr marL="0" lvl="0" algn="l" rtl="0">
                        <a:buNone/>
                      </a:pPr>
                      <a:r>
                        <a:rPr lang="en-US" sz="1800" b="1" kern="1200" dirty="0">
                          <a:solidFill>
                            <a:schemeClr val="lt1"/>
                          </a:solidFill>
                          <a:latin typeface="+mn-lt"/>
                          <a:ea typeface="+mn-ea"/>
                          <a:cs typeface="+mn-cs"/>
                        </a:rPr>
                        <a:t>FD002</a:t>
                      </a:r>
                      <a:endParaRPr lang="en-US" dirty="0"/>
                    </a:p>
                  </a:txBody>
                  <a:tcPr/>
                </a:tc>
                <a:tc>
                  <a:txBody>
                    <a:bodyPr/>
                    <a:lstStyle/>
                    <a:p>
                      <a:pPr marL="0" lvl="0" algn="l" rtl="0">
                        <a:buNone/>
                      </a:pPr>
                      <a:r>
                        <a:rPr lang="en-US" sz="1800" b="1" kern="1200" dirty="0">
                          <a:solidFill>
                            <a:schemeClr val="lt1"/>
                          </a:solidFill>
                          <a:latin typeface="+mn-lt"/>
                          <a:ea typeface="+mn-ea"/>
                          <a:cs typeface="+mn-cs"/>
                        </a:rPr>
                        <a:t>FD003</a:t>
                      </a:r>
                      <a:endParaRPr lang="en-US" dirty="0"/>
                    </a:p>
                  </a:txBody>
                  <a:tcPr/>
                </a:tc>
                <a:tc>
                  <a:txBody>
                    <a:bodyPr/>
                    <a:lstStyle/>
                    <a:p>
                      <a:pPr marL="0" lvl="0" algn="l" rtl="0">
                        <a:buNone/>
                      </a:pPr>
                      <a:r>
                        <a:rPr lang="en-US" sz="1800" b="1" kern="1200" dirty="0">
                          <a:solidFill>
                            <a:schemeClr val="lt1"/>
                          </a:solidFill>
                          <a:latin typeface="+mn-lt"/>
                          <a:ea typeface="+mn-ea"/>
                          <a:cs typeface="+mn-cs"/>
                        </a:rPr>
                        <a:t>FD004</a:t>
                      </a:r>
                      <a:endParaRPr lang="en-US" dirty="0"/>
                    </a:p>
                  </a:txBody>
                  <a:tcPr/>
                </a:tc>
                <a:extLst>
                  <a:ext uri="{0D108BD9-81ED-4DB2-BD59-A6C34878D82A}">
                    <a16:rowId xmlns:a16="http://schemas.microsoft.com/office/drawing/2014/main" val="2023410780"/>
                  </a:ext>
                </a:extLst>
              </a:tr>
              <a:tr h="370840">
                <a:tc>
                  <a:txBody>
                    <a:bodyPr/>
                    <a:lstStyle/>
                    <a:p>
                      <a:pPr lvl="0">
                        <a:buNone/>
                      </a:pPr>
                      <a:r>
                        <a:rPr lang="en-US" dirty="0"/>
                        <a:t>Train Dataset Shape</a:t>
                      </a:r>
                    </a:p>
                  </a:txBody>
                  <a:tcPr/>
                </a:tc>
                <a:tc>
                  <a:txBody>
                    <a:bodyPr/>
                    <a:lstStyle/>
                    <a:p>
                      <a:pPr marL="0" lvl="0" indent="0" algn="l" rtl="0">
                        <a:lnSpc>
                          <a:spcPct val="100000"/>
                        </a:lnSpc>
                        <a:buNone/>
                      </a:pPr>
                      <a:r>
                        <a:rPr lang="en-US" sz="1800" b="0" i="0" u="none" strike="noStrike" kern="1200" baseline="0" noProof="0" dirty="0">
                          <a:solidFill>
                            <a:srgbClr val="003057"/>
                          </a:solidFill>
                          <a:latin typeface="Arial"/>
                          <a:ea typeface="+mn-ea"/>
                          <a:cs typeface="+mn-cs"/>
                        </a:rPr>
                        <a:t>(19731, 10, 9)</a:t>
                      </a:r>
                      <a:endParaRPr lang="zh-CN" altLang="en-US" dirty="0"/>
                    </a:p>
                    <a:p>
                      <a:pPr marL="0" lvl="0" indent="0" algn="l" defTabSz="914400" rtl="0" eaLnBrk="1" latinLnBrk="0" hangingPunct="1">
                        <a:lnSpc>
                          <a:spcPct val="100000"/>
                        </a:lnSpc>
                        <a:buNone/>
                      </a:pPr>
                      <a:endParaRPr lang="en-US" sz="1800" b="0" i="0" u="none" strike="noStrike" kern="1200" baseline="0">
                        <a:solidFill>
                          <a:srgbClr val="003057"/>
                        </a:solidFill>
                        <a:latin typeface="Arial"/>
                        <a:ea typeface="+mn-ea"/>
                        <a:cs typeface="+mn-cs"/>
                      </a:endParaRPr>
                    </a:p>
                  </a:txBody>
                  <a:tcPr/>
                </a:tc>
                <a:tc>
                  <a:txBody>
                    <a:bodyPr/>
                    <a:lstStyle/>
                    <a:p>
                      <a:pPr marL="0" lvl="0" indent="0" algn="l" defTabSz="914400" rtl="0" eaLnBrk="1" latinLnBrk="0" hangingPunct="1">
                        <a:lnSpc>
                          <a:spcPct val="100000"/>
                        </a:lnSpc>
                        <a:buNone/>
                      </a:pPr>
                      <a:r>
                        <a:rPr lang="en-US" sz="1800" b="0" i="0" u="none" strike="noStrike" kern="1200" baseline="0" dirty="0">
                          <a:solidFill>
                            <a:srgbClr val="003057"/>
                          </a:solidFill>
                          <a:latin typeface="Arial"/>
                          <a:ea typeface="+mn-ea"/>
                          <a:cs typeface="+mn-cs"/>
                        </a:rPr>
                        <a:t>(51419, 10, 15)</a:t>
                      </a:r>
                    </a:p>
                  </a:txBody>
                  <a:tcPr/>
                </a:tc>
                <a:tc>
                  <a:txBody>
                    <a:bodyPr/>
                    <a:lstStyle/>
                    <a:p>
                      <a:pPr marL="0" lvl="0" indent="0" algn="l" defTabSz="914400" rtl="0" eaLnBrk="1" latinLnBrk="0" hangingPunct="1">
                        <a:lnSpc>
                          <a:spcPct val="100000"/>
                        </a:lnSpc>
                        <a:buNone/>
                      </a:pPr>
                      <a:r>
                        <a:rPr lang="en-US" sz="1800" b="0" i="0" u="none" strike="noStrike" kern="1200" baseline="0" dirty="0">
                          <a:solidFill>
                            <a:srgbClr val="003057"/>
                          </a:solidFill>
                          <a:latin typeface="Arial"/>
                          <a:ea typeface="+mn-ea"/>
                          <a:cs typeface="+mn-cs"/>
                        </a:rPr>
                        <a:t>(23820, 10, 12)</a:t>
                      </a:r>
                    </a:p>
                  </a:txBody>
                  <a:tcPr/>
                </a:tc>
                <a:tc>
                  <a:txBody>
                    <a:bodyPr/>
                    <a:lstStyle/>
                    <a:p>
                      <a:pPr marL="0" lvl="0" indent="0" algn="l" defTabSz="914400" rtl="0" eaLnBrk="1" latinLnBrk="0" hangingPunct="1">
                        <a:lnSpc>
                          <a:spcPct val="100000"/>
                        </a:lnSpc>
                        <a:buNone/>
                      </a:pPr>
                      <a:r>
                        <a:rPr lang="en-US" sz="1800" b="0" i="0" u="none" strike="noStrike" kern="1200" baseline="0" dirty="0">
                          <a:solidFill>
                            <a:srgbClr val="003057"/>
                          </a:solidFill>
                          <a:latin typeface="Arial"/>
                          <a:ea typeface="+mn-ea"/>
                          <a:cs typeface="+mn-cs"/>
                        </a:rPr>
                        <a:t>(59008, 10, 15)</a:t>
                      </a:r>
                    </a:p>
                  </a:txBody>
                  <a:tcPr/>
                </a:tc>
                <a:extLst>
                  <a:ext uri="{0D108BD9-81ED-4DB2-BD59-A6C34878D82A}">
                    <a16:rowId xmlns:a16="http://schemas.microsoft.com/office/drawing/2014/main" val="3842461021"/>
                  </a:ext>
                </a:extLst>
              </a:tr>
              <a:tr h="370840">
                <a:tc>
                  <a:txBody>
                    <a:bodyPr/>
                    <a:lstStyle/>
                    <a:p>
                      <a:pPr lvl="0">
                        <a:buNone/>
                      </a:pPr>
                      <a:r>
                        <a:rPr lang="en-US" dirty="0"/>
                        <a:t>Train RUL Dataset Shape</a:t>
                      </a:r>
                    </a:p>
                  </a:txBody>
                  <a:tcPr/>
                </a:tc>
                <a:tc>
                  <a:txBody>
                    <a:bodyPr/>
                    <a:lstStyle/>
                    <a:p>
                      <a:pPr marL="0" lvl="0" indent="0" algn="l" defTabSz="914400" rtl="0" eaLnBrk="1" latinLnBrk="0" hangingPunct="1">
                        <a:lnSpc>
                          <a:spcPct val="100000"/>
                        </a:lnSpc>
                        <a:buNone/>
                      </a:pPr>
                      <a:r>
                        <a:rPr lang="en-US" sz="1800" b="0" i="0" u="none" strike="noStrike" kern="1200" baseline="0" dirty="0">
                          <a:solidFill>
                            <a:srgbClr val="003057"/>
                          </a:solidFill>
                          <a:latin typeface="Arial"/>
                          <a:ea typeface="+mn-ea"/>
                          <a:cs typeface="+mn-cs"/>
                        </a:rPr>
                        <a:t>(19731,)</a:t>
                      </a:r>
                    </a:p>
                  </a:txBody>
                  <a:tcPr/>
                </a:tc>
                <a:tc>
                  <a:txBody>
                    <a:bodyPr/>
                    <a:lstStyle/>
                    <a:p>
                      <a:pPr marL="0" lvl="0" indent="0" algn="l" defTabSz="914400" rtl="0" eaLnBrk="1" latinLnBrk="0" hangingPunct="1">
                        <a:lnSpc>
                          <a:spcPct val="100000"/>
                        </a:lnSpc>
                        <a:buNone/>
                      </a:pPr>
                      <a:r>
                        <a:rPr lang="en-US" sz="1800" b="0" i="0" u="none" strike="noStrike" kern="1200" baseline="0" dirty="0">
                          <a:solidFill>
                            <a:srgbClr val="003057"/>
                          </a:solidFill>
                          <a:latin typeface="Arial"/>
                          <a:ea typeface="+mn-ea"/>
                          <a:cs typeface="+mn-cs"/>
                        </a:rPr>
                        <a:t>(51419,)</a:t>
                      </a:r>
                    </a:p>
                  </a:txBody>
                  <a:tcPr/>
                </a:tc>
                <a:tc>
                  <a:txBody>
                    <a:bodyPr/>
                    <a:lstStyle/>
                    <a:p>
                      <a:pPr marL="0" lvl="0" indent="0" algn="l" defTabSz="914400" rtl="0" eaLnBrk="1" latinLnBrk="0" hangingPunct="1">
                        <a:lnSpc>
                          <a:spcPct val="100000"/>
                        </a:lnSpc>
                        <a:buNone/>
                      </a:pPr>
                      <a:r>
                        <a:rPr lang="en-US" sz="1800" b="0" i="0" u="none" strike="noStrike" kern="1200" baseline="0" dirty="0">
                          <a:solidFill>
                            <a:srgbClr val="003057"/>
                          </a:solidFill>
                          <a:latin typeface="Arial"/>
                          <a:ea typeface="+mn-ea"/>
                          <a:cs typeface="+mn-cs"/>
                        </a:rPr>
                        <a:t>(23820,)</a:t>
                      </a:r>
                    </a:p>
                  </a:txBody>
                  <a:tcPr/>
                </a:tc>
                <a:tc>
                  <a:txBody>
                    <a:bodyPr/>
                    <a:lstStyle/>
                    <a:p>
                      <a:pPr marL="0" lvl="0" indent="0" algn="l" defTabSz="914400" rtl="0" eaLnBrk="1" latinLnBrk="0" hangingPunct="1">
                        <a:lnSpc>
                          <a:spcPct val="100000"/>
                        </a:lnSpc>
                        <a:buNone/>
                      </a:pPr>
                      <a:r>
                        <a:rPr lang="en-US" sz="1800" b="0" i="0" u="none" strike="noStrike" kern="1200" baseline="0" dirty="0">
                          <a:solidFill>
                            <a:srgbClr val="003057"/>
                          </a:solidFill>
                          <a:latin typeface="Arial"/>
                          <a:ea typeface="+mn-ea"/>
                          <a:cs typeface="+mn-cs"/>
                        </a:rPr>
                        <a:t>(59008,)</a:t>
                      </a:r>
                    </a:p>
                  </a:txBody>
                  <a:tcPr/>
                </a:tc>
                <a:extLst>
                  <a:ext uri="{0D108BD9-81ED-4DB2-BD59-A6C34878D82A}">
                    <a16:rowId xmlns:a16="http://schemas.microsoft.com/office/drawing/2014/main" val="3332166041"/>
                  </a:ext>
                </a:extLst>
              </a:tr>
              <a:tr h="370840">
                <a:tc>
                  <a:txBody>
                    <a:bodyPr/>
                    <a:lstStyle/>
                    <a:p>
                      <a:pPr lvl="0">
                        <a:buNone/>
                      </a:pPr>
                      <a:r>
                        <a:rPr lang="en-US" dirty="0"/>
                        <a:t>Test </a:t>
                      </a:r>
                      <a:endParaRPr lang="zh-CN" altLang="en-US" dirty="0"/>
                    </a:p>
                    <a:p>
                      <a:pPr lvl="0">
                        <a:buNone/>
                      </a:pPr>
                      <a:r>
                        <a:rPr lang="en-US" dirty="0"/>
                        <a:t>Dataset Shape</a:t>
                      </a:r>
                      <a:endParaRPr lang="zh-CN" altLang="en-US" dirty="0"/>
                    </a:p>
                  </a:txBody>
                  <a:tcPr/>
                </a:tc>
                <a:tc>
                  <a:txBody>
                    <a:bodyPr/>
                    <a:lstStyle/>
                    <a:p>
                      <a:pPr lvl="0" algn="l">
                        <a:lnSpc>
                          <a:spcPct val="100000"/>
                        </a:lnSpc>
                        <a:spcBef>
                          <a:spcPts val="0"/>
                        </a:spcBef>
                        <a:spcAft>
                          <a:spcPts val="0"/>
                        </a:spcAft>
                        <a:buNone/>
                      </a:pPr>
                      <a:r>
                        <a:rPr lang="en-US" sz="1800" b="0" i="0" u="none" strike="noStrike" kern="1200" baseline="0" noProof="0" dirty="0">
                          <a:solidFill>
                            <a:srgbClr val="003057"/>
                          </a:solidFill>
                          <a:latin typeface="Arial"/>
                        </a:rPr>
                        <a:t>(100, 10, 9)</a:t>
                      </a:r>
                    </a:p>
                    <a:p>
                      <a:pPr marL="0" lvl="0" indent="0" algn="l">
                        <a:lnSpc>
                          <a:spcPct val="100000"/>
                        </a:lnSpc>
                        <a:buNone/>
                      </a:pPr>
                      <a:endParaRPr lang="en-US" sz="1800" b="0" i="0" u="none" strike="noStrike" kern="1200" baseline="0">
                        <a:solidFill>
                          <a:srgbClr val="003057"/>
                        </a:solidFill>
                        <a:latin typeface="Arial"/>
                        <a:ea typeface="+mn-ea"/>
                        <a:cs typeface="+mn-cs"/>
                      </a:endParaRPr>
                    </a:p>
                  </a:txBody>
                  <a:tcPr/>
                </a:tc>
                <a:tc>
                  <a:txBody>
                    <a:bodyPr/>
                    <a:lstStyle/>
                    <a:p>
                      <a:pPr marL="0" lvl="0" indent="0" algn="l" rtl="0">
                        <a:lnSpc>
                          <a:spcPct val="100000"/>
                        </a:lnSpc>
                        <a:buNone/>
                      </a:pPr>
                      <a:r>
                        <a:rPr lang="en-US" sz="1800" b="0" i="0" u="none" strike="noStrike" kern="1200" baseline="0" dirty="0">
                          <a:solidFill>
                            <a:srgbClr val="003057"/>
                          </a:solidFill>
                          <a:latin typeface="Arial"/>
                          <a:ea typeface="+mn-ea"/>
                          <a:cs typeface="+mn-cs"/>
                        </a:rPr>
                        <a:t>(259, 10, 15)</a:t>
                      </a:r>
                    </a:p>
                  </a:txBody>
                  <a:tcPr/>
                </a:tc>
                <a:tc>
                  <a:txBody>
                    <a:bodyPr/>
                    <a:lstStyle/>
                    <a:p>
                      <a:pPr marL="0" lvl="0" indent="0" algn="l" rtl="0">
                        <a:lnSpc>
                          <a:spcPct val="100000"/>
                        </a:lnSpc>
                        <a:buNone/>
                      </a:pPr>
                      <a:r>
                        <a:rPr lang="en-US" sz="1800" b="0" i="0" u="none" strike="noStrike" kern="1200" baseline="0" dirty="0">
                          <a:solidFill>
                            <a:srgbClr val="003057"/>
                          </a:solidFill>
                          <a:latin typeface="Arial"/>
                          <a:ea typeface="+mn-ea"/>
                          <a:cs typeface="+mn-cs"/>
                        </a:rPr>
                        <a:t>(100, 10, 12)</a:t>
                      </a:r>
                    </a:p>
                  </a:txBody>
                  <a:tcPr/>
                </a:tc>
                <a:tc>
                  <a:txBody>
                    <a:bodyPr/>
                    <a:lstStyle/>
                    <a:p>
                      <a:pPr marL="0" lvl="0" indent="0" algn="l" rtl="0">
                        <a:lnSpc>
                          <a:spcPct val="100000"/>
                        </a:lnSpc>
                        <a:buNone/>
                      </a:pPr>
                      <a:r>
                        <a:rPr lang="en-US" sz="1800" b="0" i="0" u="none" strike="noStrike" kern="1200" baseline="0" dirty="0">
                          <a:solidFill>
                            <a:srgbClr val="003057"/>
                          </a:solidFill>
                          <a:latin typeface="Arial"/>
                          <a:ea typeface="+mn-ea"/>
                          <a:cs typeface="+mn-cs"/>
                        </a:rPr>
                        <a:t>(248, 10, 15)</a:t>
                      </a:r>
                      <a:endParaRPr lang="zh-CN" dirty="0"/>
                    </a:p>
                  </a:txBody>
                  <a:tcPr/>
                </a:tc>
                <a:extLst>
                  <a:ext uri="{0D108BD9-81ED-4DB2-BD59-A6C34878D82A}">
                    <a16:rowId xmlns:a16="http://schemas.microsoft.com/office/drawing/2014/main" val="610180374"/>
                  </a:ext>
                </a:extLst>
              </a:tr>
              <a:tr h="370839">
                <a:tc>
                  <a:txBody>
                    <a:bodyPr/>
                    <a:lstStyle/>
                    <a:p>
                      <a:pPr lvl="0">
                        <a:buNone/>
                      </a:pPr>
                      <a:r>
                        <a:rPr lang="en-US" sz="1800" b="0" i="0" u="none" strike="noStrike" noProof="0" dirty="0">
                          <a:solidFill>
                            <a:srgbClr val="003057"/>
                          </a:solidFill>
                          <a:latin typeface="Arial"/>
                        </a:rPr>
                        <a:t>Test RUL </a:t>
                      </a:r>
                      <a:endParaRPr lang="zh-CN" altLang="en-US" dirty="0"/>
                    </a:p>
                    <a:p>
                      <a:pPr lvl="0">
                        <a:buNone/>
                      </a:pPr>
                      <a:r>
                        <a:rPr lang="en-US" sz="1800" b="0" i="0" u="none" strike="noStrike" noProof="0" dirty="0">
                          <a:solidFill>
                            <a:srgbClr val="003057"/>
                          </a:solidFill>
                          <a:latin typeface="Arial"/>
                        </a:rPr>
                        <a:t>Dataset </a:t>
                      </a:r>
                      <a:endParaRPr lang="zh-CN" altLang="en-US" dirty="0"/>
                    </a:p>
                    <a:p>
                      <a:pPr lvl="0">
                        <a:buNone/>
                      </a:pPr>
                      <a:r>
                        <a:rPr lang="en-US" sz="1800" b="0" i="0" u="none" strike="noStrike" noProof="0" dirty="0">
                          <a:solidFill>
                            <a:srgbClr val="003057"/>
                          </a:solidFill>
                          <a:latin typeface="Arial"/>
                        </a:rPr>
                        <a:t>Shape</a:t>
                      </a:r>
                      <a:endParaRPr lang="zh-CN" altLang="en-US" dirty="0"/>
                    </a:p>
                  </a:txBody>
                  <a:tcPr/>
                </a:tc>
                <a:tc>
                  <a:txBody>
                    <a:bodyPr/>
                    <a:lstStyle/>
                    <a:p>
                      <a:pPr lvl="0" algn="l">
                        <a:lnSpc>
                          <a:spcPct val="100000"/>
                        </a:lnSpc>
                        <a:spcBef>
                          <a:spcPts val="0"/>
                        </a:spcBef>
                        <a:spcAft>
                          <a:spcPts val="0"/>
                        </a:spcAft>
                        <a:buNone/>
                      </a:pPr>
                      <a:r>
                        <a:rPr lang="en-US" sz="1800" b="0" i="0" u="none" strike="noStrike" kern="1200" baseline="0" noProof="0" dirty="0">
                          <a:solidFill>
                            <a:srgbClr val="003057"/>
                          </a:solidFill>
                          <a:latin typeface="Arial"/>
                        </a:rPr>
                        <a:t>(100,)</a:t>
                      </a:r>
                      <a:endParaRPr lang="zh-CN" altLang="en-US" dirty="0"/>
                    </a:p>
                    <a:p>
                      <a:pPr marL="0" lvl="0" indent="0" algn="l">
                        <a:lnSpc>
                          <a:spcPct val="100000"/>
                        </a:lnSpc>
                        <a:buNone/>
                      </a:pPr>
                      <a:endParaRPr lang="en-US" sz="1800" b="0" i="0" u="none" strike="noStrike" kern="1200" baseline="0">
                        <a:solidFill>
                          <a:srgbClr val="003057"/>
                        </a:solidFill>
                        <a:latin typeface="Arial"/>
                        <a:ea typeface="+mn-ea"/>
                        <a:cs typeface="+mn-cs"/>
                      </a:endParaRPr>
                    </a:p>
                  </a:txBody>
                  <a:tcPr/>
                </a:tc>
                <a:tc>
                  <a:txBody>
                    <a:bodyPr/>
                    <a:lstStyle/>
                    <a:p>
                      <a:pPr marL="0" lvl="0" indent="0" algn="l" rtl="0">
                        <a:lnSpc>
                          <a:spcPct val="100000"/>
                        </a:lnSpc>
                        <a:buNone/>
                      </a:pPr>
                      <a:r>
                        <a:rPr lang="en-US" sz="1800" b="0" i="0" u="none" strike="noStrike" kern="1200" baseline="0" dirty="0">
                          <a:solidFill>
                            <a:srgbClr val="003057"/>
                          </a:solidFill>
                          <a:latin typeface="Arial"/>
                          <a:ea typeface="+mn-ea"/>
                          <a:cs typeface="+mn-cs"/>
                        </a:rPr>
                        <a:t>(259,)</a:t>
                      </a:r>
                      <a:endParaRPr lang="zh-CN" altLang="en-US" dirty="0"/>
                    </a:p>
                  </a:txBody>
                  <a:tcPr/>
                </a:tc>
                <a:tc>
                  <a:txBody>
                    <a:bodyPr/>
                    <a:lstStyle/>
                    <a:p>
                      <a:pPr marL="0" lvl="0" indent="0" algn="l" rtl="0">
                        <a:lnSpc>
                          <a:spcPct val="100000"/>
                        </a:lnSpc>
                        <a:buNone/>
                      </a:pPr>
                      <a:r>
                        <a:rPr lang="en-US" sz="1800" b="0" i="0" u="none" strike="noStrike" kern="1200" baseline="0" dirty="0">
                          <a:solidFill>
                            <a:srgbClr val="003057"/>
                          </a:solidFill>
                          <a:latin typeface="Arial"/>
                          <a:ea typeface="+mn-ea"/>
                          <a:cs typeface="+mn-cs"/>
                        </a:rPr>
                        <a:t>(100,)</a:t>
                      </a:r>
                      <a:endParaRPr lang="zh-CN" altLang="en-US" dirty="0"/>
                    </a:p>
                  </a:txBody>
                  <a:tcPr/>
                </a:tc>
                <a:tc>
                  <a:txBody>
                    <a:bodyPr/>
                    <a:lstStyle/>
                    <a:p>
                      <a:pPr marL="0" lvl="0" indent="0" algn="l" rtl="0">
                        <a:lnSpc>
                          <a:spcPct val="100000"/>
                        </a:lnSpc>
                        <a:buNone/>
                      </a:pPr>
                      <a:r>
                        <a:rPr lang="en-US" sz="1800" b="0" i="0" u="none" strike="noStrike" kern="1200" baseline="0" dirty="0">
                          <a:solidFill>
                            <a:srgbClr val="003057"/>
                          </a:solidFill>
                          <a:latin typeface="Arial"/>
                          <a:ea typeface="+mn-ea"/>
                          <a:cs typeface="+mn-cs"/>
                        </a:rPr>
                        <a:t>(248,)</a:t>
                      </a:r>
                      <a:endParaRPr lang="zh-CN" altLang="en-US" dirty="0"/>
                    </a:p>
                  </a:txBody>
                  <a:tcPr/>
                </a:tc>
                <a:extLst>
                  <a:ext uri="{0D108BD9-81ED-4DB2-BD59-A6C34878D82A}">
                    <a16:rowId xmlns:a16="http://schemas.microsoft.com/office/drawing/2014/main" val="2386702017"/>
                  </a:ext>
                </a:extLst>
              </a:tr>
            </a:tbl>
          </a:graphicData>
        </a:graphic>
      </p:graphicFrame>
      <p:grpSp>
        <p:nvGrpSpPr>
          <p:cNvPr id="15" name="组合 14">
            <a:extLst>
              <a:ext uri="{FF2B5EF4-FFF2-40B4-BE49-F238E27FC236}">
                <a16:creationId xmlns:a16="http://schemas.microsoft.com/office/drawing/2014/main" id="{0B88D5CB-5073-F98B-7E44-2A95D385FB2C}"/>
              </a:ext>
            </a:extLst>
          </p:cNvPr>
          <p:cNvGrpSpPr/>
          <p:nvPr/>
        </p:nvGrpSpPr>
        <p:grpSpPr>
          <a:xfrm>
            <a:off x="7300395" y="1806934"/>
            <a:ext cx="4653492" cy="3682969"/>
            <a:chOff x="7300395" y="1806934"/>
            <a:chExt cx="4653492" cy="3682969"/>
          </a:xfrm>
        </p:grpSpPr>
        <p:pic>
          <p:nvPicPr>
            <p:cNvPr id="8" name="Content Placeholder 7" descr="A diagram of a diagram&#10;&#10;Description automatically generated">
              <a:extLst>
                <a:ext uri="{FF2B5EF4-FFF2-40B4-BE49-F238E27FC236}">
                  <a16:creationId xmlns:a16="http://schemas.microsoft.com/office/drawing/2014/main" id="{6A5DCCEE-50BB-E7F4-B6E8-816B37422109}"/>
                </a:ext>
              </a:extLst>
            </p:cNvPr>
            <p:cNvPicPr>
              <a:picLocks noChangeAspect="1"/>
            </p:cNvPicPr>
            <p:nvPr/>
          </p:nvPicPr>
          <p:blipFill>
            <a:blip r:embed="rId2"/>
            <a:stretch>
              <a:fillRect/>
            </a:stretch>
          </p:blipFill>
          <p:spPr>
            <a:xfrm>
              <a:off x="7300395" y="1806934"/>
              <a:ext cx="4152253" cy="3682969"/>
            </a:xfrm>
            <a:prstGeom prst="rect">
              <a:avLst/>
            </a:prstGeom>
          </p:spPr>
        </p:pic>
        <p:pic>
          <p:nvPicPr>
            <p:cNvPr id="9" name="图片 8">
              <a:extLst>
                <a:ext uri="{FF2B5EF4-FFF2-40B4-BE49-F238E27FC236}">
                  <a16:creationId xmlns:a16="http://schemas.microsoft.com/office/drawing/2014/main" id="{D63E9033-648F-3228-8214-C2B7FBF5F843}"/>
                </a:ext>
              </a:extLst>
            </p:cNvPr>
            <p:cNvPicPr>
              <a:picLocks noChangeAspect="1"/>
            </p:cNvPicPr>
            <p:nvPr/>
          </p:nvPicPr>
          <p:blipFill rotWithShape="1">
            <a:blip r:embed="rId3"/>
            <a:srcRect r="48837" b="-11090"/>
            <a:stretch/>
          </p:blipFill>
          <p:spPr>
            <a:xfrm>
              <a:off x="10695070" y="2835456"/>
              <a:ext cx="1258817" cy="321844"/>
            </a:xfrm>
            <a:prstGeom prst="rect">
              <a:avLst/>
            </a:prstGeom>
          </p:spPr>
        </p:pic>
        <p:sp>
          <p:nvSpPr>
            <p:cNvPr id="5" name="文本框 4">
              <a:extLst>
                <a:ext uri="{FF2B5EF4-FFF2-40B4-BE49-F238E27FC236}">
                  <a16:creationId xmlns:a16="http://schemas.microsoft.com/office/drawing/2014/main" id="{2F136396-0CB2-31AB-A698-BE34375B69D9}"/>
                </a:ext>
              </a:extLst>
            </p:cNvPr>
            <p:cNvSpPr txBox="1"/>
            <p:nvPr/>
          </p:nvSpPr>
          <p:spPr>
            <a:xfrm>
              <a:off x="10657972" y="2837446"/>
              <a:ext cx="10086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200">
                  <a:solidFill>
                    <a:schemeClr val="bg2">
                      <a:lumMod val="10000"/>
                    </a:schemeClr>
                  </a:solidFill>
                  <a:latin typeface="Calibri"/>
                  <a:ea typeface="黑体"/>
                  <a:cs typeface="Calibri"/>
                </a:rPr>
                <a:t>Feature_size</a:t>
              </a:r>
              <a:endParaRPr lang="zh-CN">
                <a:solidFill>
                  <a:schemeClr val="bg2">
                    <a:lumMod val="10000"/>
                  </a:schemeClr>
                </a:solidFill>
              </a:endParaRPr>
            </a:p>
          </p:txBody>
        </p:sp>
        <p:pic>
          <p:nvPicPr>
            <p:cNvPr id="13" name="图片 12">
              <a:extLst>
                <a:ext uri="{FF2B5EF4-FFF2-40B4-BE49-F238E27FC236}">
                  <a16:creationId xmlns:a16="http://schemas.microsoft.com/office/drawing/2014/main" id="{E522582D-4A8B-1490-44DF-E804D7516A06}"/>
                </a:ext>
              </a:extLst>
            </p:cNvPr>
            <p:cNvPicPr>
              <a:picLocks noChangeAspect="1"/>
            </p:cNvPicPr>
            <p:nvPr/>
          </p:nvPicPr>
          <p:blipFill>
            <a:blip r:embed="rId4"/>
            <a:stretch>
              <a:fillRect/>
            </a:stretch>
          </p:blipFill>
          <p:spPr>
            <a:xfrm>
              <a:off x="10450133" y="3782095"/>
              <a:ext cx="800637" cy="34346"/>
            </a:xfrm>
            <a:prstGeom prst="rect">
              <a:avLst/>
            </a:prstGeom>
          </p:spPr>
        </p:pic>
        <p:pic>
          <p:nvPicPr>
            <p:cNvPr id="14" name="图片 13">
              <a:extLst>
                <a:ext uri="{FF2B5EF4-FFF2-40B4-BE49-F238E27FC236}">
                  <a16:creationId xmlns:a16="http://schemas.microsoft.com/office/drawing/2014/main" id="{B72A8A78-BC0D-1400-2CCA-12422B024609}"/>
                </a:ext>
              </a:extLst>
            </p:cNvPr>
            <p:cNvPicPr>
              <a:picLocks noChangeAspect="1"/>
            </p:cNvPicPr>
            <p:nvPr/>
          </p:nvPicPr>
          <p:blipFill>
            <a:blip r:embed="rId4"/>
            <a:stretch>
              <a:fillRect/>
            </a:stretch>
          </p:blipFill>
          <p:spPr>
            <a:xfrm rot="5400000">
              <a:off x="10790886" y="3559397"/>
              <a:ext cx="564525" cy="511936"/>
            </a:xfrm>
            <a:prstGeom prst="rect">
              <a:avLst/>
            </a:prstGeom>
          </p:spPr>
        </p:pic>
      </p:grpSp>
      <p:pic>
        <p:nvPicPr>
          <p:cNvPr id="12" name="图片 11">
            <a:extLst>
              <a:ext uri="{FF2B5EF4-FFF2-40B4-BE49-F238E27FC236}">
                <a16:creationId xmlns:a16="http://schemas.microsoft.com/office/drawing/2014/main" id="{F434DBDD-A0F2-F36C-E281-B028DEF95A02}"/>
              </a:ext>
            </a:extLst>
          </p:cNvPr>
          <p:cNvPicPr>
            <a:picLocks noChangeAspect="1"/>
          </p:cNvPicPr>
          <p:nvPr/>
        </p:nvPicPr>
        <p:blipFill>
          <a:blip r:embed="rId4"/>
          <a:stretch>
            <a:fillRect/>
          </a:stretch>
        </p:blipFill>
        <p:spPr>
          <a:xfrm rot="5400000">
            <a:off x="6597203" y="4479701"/>
            <a:ext cx="2195848" cy="731950"/>
          </a:xfrm>
          <a:prstGeom prst="rect">
            <a:avLst/>
          </a:prstGeom>
        </p:spPr>
      </p:pic>
    </p:spTree>
    <p:extLst>
      <p:ext uri="{BB962C8B-B14F-4D97-AF65-F5344CB8AC3E}">
        <p14:creationId xmlns:p14="http://schemas.microsoft.com/office/powerpoint/2010/main" val="944940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B6967-B6B4-6BED-D32B-DBD95037ECC3}"/>
              </a:ext>
            </a:extLst>
          </p:cNvPr>
          <p:cNvSpPr>
            <a:spLocks noGrp="1"/>
          </p:cNvSpPr>
          <p:nvPr>
            <p:ph type="title"/>
          </p:nvPr>
        </p:nvSpPr>
        <p:spPr>
          <a:xfrm>
            <a:off x="381000" y="200722"/>
            <a:ext cx="11430000" cy="1014761"/>
          </a:xfrm>
        </p:spPr>
        <p:txBody>
          <a:bodyPr anchor="ctr">
            <a:normAutofit/>
          </a:bodyPr>
          <a:lstStyle/>
          <a:p>
            <a:r>
              <a:rPr lang="en-GB" dirty="0">
                <a:latin typeface="Roboto"/>
                <a:ea typeface="Roboto"/>
                <a:cs typeface="Roboto"/>
              </a:rPr>
              <a:t>LSTM Model Build</a:t>
            </a:r>
            <a:endParaRPr lang="en-US" b="0" dirty="0">
              <a:latin typeface="Roboto"/>
              <a:ea typeface="Roboto"/>
              <a:cs typeface="Roboto"/>
            </a:endParaRPr>
          </a:p>
        </p:txBody>
      </p:sp>
      <p:sp>
        <p:nvSpPr>
          <p:cNvPr id="4" name="Content Placeholder 3">
            <a:extLst>
              <a:ext uri="{FF2B5EF4-FFF2-40B4-BE49-F238E27FC236}">
                <a16:creationId xmlns:a16="http://schemas.microsoft.com/office/drawing/2014/main" id="{43D6DF0B-EF5E-E07B-12A5-279039558C05}"/>
              </a:ext>
            </a:extLst>
          </p:cNvPr>
          <p:cNvSpPr>
            <a:spLocks noGrp="1"/>
          </p:cNvSpPr>
          <p:nvPr>
            <p:ph sz="half" idx="2"/>
          </p:nvPr>
        </p:nvSpPr>
        <p:spPr>
          <a:xfrm>
            <a:off x="294784" y="1714539"/>
            <a:ext cx="11516216" cy="3324131"/>
          </a:xfrm>
        </p:spPr>
        <p:txBody>
          <a:bodyPr vert="horz" lIns="91440" tIns="45720" rIns="91440" bIns="45720" rtlCol="0" anchor="t">
            <a:normAutofit/>
          </a:bodyPr>
          <a:lstStyle/>
          <a:p>
            <a:pPr marL="457200" lvl="1" indent="0">
              <a:buNone/>
            </a:pPr>
            <a:endParaRPr lang="en-US" altLang="zh-CN" sz="2400"/>
          </a:p>
          <a:p>
            <a:r>
              <a:rPr lang="en-US" b="1">
                <a:latin typeface="Roboto"/>
                <a:ea typeface="Roboto"/>
                <a:cs typeface="Roboto"/>
              </a:rPr>
              <a:t>LSTM Layer</a:t>
            </a:r>
            <a:r>
              <a:rPr lang="en-US">
                <a:latin typeface="Roboto"/>
                <a:ea typeface="Roboto"/>
                <a:cs typeface="Roboto"/>
              </a:rPr>
              <a:t>: An LSTM layer with 128 units, the input to the LSTM layer is 2D sequence data.</a:t>
            </a:r>
            <a:endParaRPr lang="en-US" altLang="zh-CN">
              <a:latin typeface="Roboto"/>
              <a:ea typeface="Roboto"/>
              <a:cs typeface="Roboto"/>
            </a:endParaRPr>
          </a:p>
          <a:p>
            <a:pPr lvl="1">
              <a:buFont typeface="Courier New" panose="020B0604020202020204" pitchFamily="34" charset="0"/>
              <a:buChar char="o"/>
            </a:pPr>
            <a:r>
              <a:rPr lang="en-US">
                <a:latin typeface="Roboto"/>
                <a:ea typeface="Roboto"/>
                <a:cs typeface="Roboto"/>
              </a:rPr>
              <a:t>Input shape: (10, 9)</a:t>
            </a:r>
            <a:endParaRPr lang="en-US">
              <a:cs typeface="Roboto"/>
            </a:endParaRPr>
          </a:p>
          <a:p>
            <a:endParaRPr lang="en-US">
              <a:cs typeface="Roboto"/>
            </a:endParaRPr>
          </a:p>
          <a:p>
            <a:r>
              <a:rPr lang="en-US" b="1">
                <a:latin typeface="Roboto"/>
                <a:ea typeface="Roboto"/>
                <a:cs typeface="Roboto"/>
              </a:rPr>
              <a:t>Dense</a:t>
            </a:r>
            <a:r>
              <a:rPr lang="en-US">
                <a:latin typeface="Roboto"/>
                <a:ea typeface="Roboto"/>
                <a:cs typeface="Roboto"/>
              </a:rPr>
              <a:t> </a:t>
            </a:r>
            <a:r>
              <a:rPr lang="en-US" b="1">
                <a:latin typeface="Roboto"/>
                <a:ea typeface="Roboto"/>
                <a:cs typeface="Roboto"/>
              </a:rPr>
              <a:t>Layer </a:t>
            </a:r>
            <a:r>
              <a:rPr lang="en-US">
                <a:latin typeface="Roboto"/>
                <a:ea typeface="Roboto"/>
                <a:cs typeface="Roboto"/>
              </a:rPr>
              <a:t>(fully connected): Takes the output of the LSTM layer and converts it into the final prediction.</a:t>
            </a:r>
            <a:endParaRPr lang="en-US"/>
          </a:p>
          <a:p>
            <a:pPr lvl="1">
              <a:buFont typeface="Courier New" panose="020B0604020202020204" pitchFamily="34" charset="0"/>
              <a:buChar char="o"/>
            </a:pPr>
            <a:r>
              <a:rPr lang="en-US">
                <a:latin typeface="Roboto"/>
                <a:ea typeface="Roboto"/>
                <a:cs typeface="Roboto"/>
              </a:rPr>
              <a:t>Output: RUL</a:t>
            </a:r>
          </a:p>
        </p:txBody>
      </p:sp>
    </p:spTree>
    <p:extLst>
      <p:ext uri="{BB962C8B-B14F-4D97-AF65-F5344CB8AC3E}">
        <p14:creationId xmlns:p14="http://schemas.microsoft.com/office/powerpoint/2010/main" val="2885423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F6A0A85-4CA4-0BE5-7CAA-FCD6C156A7AE}"/>
              </a:ext>
            </a:extLst>
          </p:cNvPr>
          <p:cNvSpPr>
            <a:spLocks noGrp="1"/>
          </p:cNvSpPr>
          <p:nvPr>
            <p:ph type="title"/>
          </p:nvPr>
        </p:nvSpPr>
        <p:spPr/>
        <p:txBody>
          <a:bodyPr/>
          <a:lstStyle/>
          <a:p>
            <a:r>
              <a:rPr lang="en-US" dirty="0">
                <a:latin typeface="Roboto"/>
                <a:ea typeface="Roboto"/>
                <a:cs typeface="Roboto"/>
              </a:rPr>
              <a:t>Prediction</a:t>
            </a:r>
            <a:endParaRPr lang="en-US" b="0" dirty="0">
              <a:latin typeface="Roboto"/>
              <a:ea typeface="Roboto"/>
              <a:cs typeface="Roboto"/>
            </a:endParaRPr>
          </a:p>
        </p:txBody>
      </p:sp>
      <p:sp>
        <p:nvSpPr>
          <p:cNvPr id="8" name="文本框 3">
            <a:extLst>
              <a:ext uri="{FF2B5EF4-FFF2-40B4-BE49-F238E27FC236}">
                <a16:creationId xmlns:a16="http://schemas.microsoft.com/office/drawing/2014/main" id="{54AB2D24-5C44-5D24-070E-1B0FFBF1E5AF}"/>
              </a:ext>
            </a:extLst>
          </p:cNvPr>
          <p:cNvSpPr txBox="1"/>
          <p:nvPr/>
        </p:nvSpPr>
        <p:spPr>
          <a:xfrm>
            <a:off x="1940859" y="1646224"/>
            <a:ext cx="386166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600" b="1">
                <a:solidFill>
                  <a:srgbClr val="003057"/>
                </a:solidFill>
                <a:latin typeface="Roboto"/>
                <a:ea typeface="Roboto"/>
                <a:cs typeface="Roboto"/>
              </a:rPr>
              <a:t>Difference vs Predicted RUL (FD001)</a:t>
            </a:r>
            <a:endParaRPr lang="zh-CN" altLang="en-US" sz="1600" b="1">
              <a:solidFill>
                <a:srgbClr val="003057"/>
              </a:solidFill>
              <a:latin typeface="Roboto"/>
              <a:cs typeface="Roboto"/>
            </a:endParaRPr>
          </a:p>
        </p:txBody>
      </p:sp>
      <p:sp>
        <p:nvSpPr>
          <p:cNvPr id="12" name="文本框 3">
            <a:extLst>
              <a:ext uri="{FF2B5EF4-FFF2-40B4-BE49-F238E27FC236}">
                <a16:creationId xmlns:a16="http://schemas.microsoft.com/office/drawing/2014/main" id="{4DC73EDF-DA25-26AB-316D-B57BE817334F}"/>
              </a:ext>
            </a:extLst>
          </p:cNvPr>
          <p:cNvSpPr txBox="1"/>
          <p:nvPr/>
        </p:nvSpPr>
        <p:spPr>
          <a:xfrm>
            <a:off x="7757613" y="1646224"/>
            <a:ext cx="386166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3057"/>
                </a:solidFill>
                <a:ea typeface="+mn-lt"/>
                <a:cs typeface="+mn-lt"/>
              </a:rPr>
              <a:t>Difference</a:t>
            </a:r>
            <a:r>
              <a:rPr lang="en-US" altLang="zh-CN" sz="1600" b="1">
                <a:solidFill>
                  <a:srgbClr val="003057"/>
                </a:solidFill>
                <a:latin typeface="Roboto"/>
                <a:ea typeface="Roboto"/>
                <a:cs typeface="Roboto"/>
              </a:rPr>
              <a:t> vs Predicted RUL (FD002)</a:t>
            </a:r>
            <a:endParaRPr lang="zh-CN" altLang="en-US" sz="1600" b="1">
              <a:solidFill>
                <a:srgbClr val="003057"/>
              </a:solidFill>
              <a:latin typeface="Roboto"/>
              <a:ea typeface="黑体"/>
              <a:cs typeface="Roboto"/>
            </a:endParaRPr>
          </a:p>
        </p:txBody>
      </p:sp>
      <p:pic>
        <p:nvPicPr>
          <p:cNvPr id="4" name="内容占位符 3" descr="图表, 折线图&#10;&#10;已自动生成说明">
            <a:extLst>
              <a:ext uri="{FF2B5EF4-FFF2-40B4-BE49-F238E27FC236}">
                <a16:creationId xmlns:a16="http://schemas.microsoft.com/office/drawing/2014/main" id="{383BD541-EE4B-0CF8-2689-023863B6C1EE}"/>
              </a:ext>
            </a:extLst>
          </p:cNvPr>
          <p:cNvPicPr>
            <a:picLocks noGrp="1" noChangeAspect="1"/>
          </p:cNvPicPr>
          <p:nvPr>
            <p:ph sz="half" idx="2"/>
          </p:nvPr>
        </p:nvPicPr>
        <p:blipFill>
          <a:blip r:embed="rId2"/>
          <a:stretch>
            <a:fillRect/>
          </a:stretch>
        </p:blipFill>
        <p:spPr>
          <a:xfrm>
            <a:off x="1414185" y="2078658"/>
            <a:ext cx="4452786" cy="3362478"/>
          </a:xfrm>
        </p:spPr>
      </p:pic>
      <p:pic>
        <p:nvPicPr>
          <p:cNvPr id="11" name="内容占位符 10" descr="图表&#10;&#10;已自动生成说明">
            <a:extLst>
              <a:ext uri="{FF2B5EF4-FFF2-40B4-BE49-F238E27FC236}">
                <a16:creationId xmlns:a16="http://schemas.microsoft.com/office/drawing/2014/main" id="{1CDCA3E5-0F84-2193-2C8C-F76ABBE8B659}"/>
              </a:ext>
            </a:extLst>
          </p:cNvPr>
          <p:cNvPicPr>
            <a:picLocks noGrp="1" noChangeAspect="1"/>
          </p:cNvPicPr>
          <p:nvPr>
            <p:ph sz="quarter" idx="4"/>
          </p:nvPr>
        </p:nvPicPr>
        <p:blipFill>
          <a:blip r:embed="rId3"/>
          <a:stretch>
            <a:fillRect/>
          </a:stretch>
        </p:blipFill>
        <p:spPr>
          <a:xfrm>
            <a:off x="7202110" y="2078658"/>
            <a:ext cx="4480502" cy="3362478"/>
          </a:xfrm>
        </p:spPr>
      </p:pic>
    </p:spTree>
    <p:extLst>
      <p:ext uri="{BB962C8B-B14F-4D97-AF65-F5344CB8AC3E}">
        <p14:creationId xmlns:p14="http://schemas.microsoft.com/office/powerpoint/2010/main" val="2999842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2AC655-EE97-EAAB-2CF5-28695755E424}"/>
              </a:ext>
            </a:extLst>
          </p:cNvPr>
          <p:cNvSpPr>
            <a:spLocks noGrp="1"/>
          </p:cNvSpPr>
          <p:nvPr>
            <p:ph type="title"/>
          </p:nvPr>
        </p:nvSpPr>
        <p:spPr/>
        <p:txBody>
          <a:bodyPr/>
          <a:lstStyle/>
          <a:p>
            <a:r>
              <a:rPr lang="en-US" dirty="0">
                <a:latin typeface="Roboto"/>
                <a:ea typeface="Roboto"/>
                <a:cs typeface="Roboto"/>
              </a:rPr>
              <a:t>Prediction (cont.)</a:t>
            </a:r>
          </a:p>
        </p:txBody>
      </p:sp>
      <p:sp>
        <p:nvSpPr>
          <p:cNvPr id="10" name="文本框 3">
            <a:extLst>
              <a:ext uri="{FF2B5EF4-FFF2-40B4-BE49-F238E27FC236}">
                <a16:creationId xmlns:a16="http://schemas.microsoft.com/office/drawing/2014/main" id="{01195B89-43C4-96AF-F5D7-F393C5D4E6E9}"/>
              </a:ext>
            </a:extLst>
          </p:cNvPr>
          <p:cNvSpPr txBox="1"/>
          <p:nvPr/>
        </p:nvSpPr>
        <p:spPr>
          <a:xfrm>
            <a:off x="2194058" y="1651590"/>
            <a:ext cx="386166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600" b="1">
                <a:solidFill>
                  <a:srgbClr val="003057"/>
                </a:solidFill>
                <a:latin typeface="Roboto"/>
                <a:ea typeface="Roboto"/>
                <a:cs typeface="Roboto"/>
              </a:rPr>
              <a:t>Difference vs Predicted RUL (FD003)</a:t>
            </a:r>
            <a:endParaRPr lang="zh-CN" altLang="en-US" sz="1600" b="1">
              <a:solidFill>
                <a:srgbClr val="003057"/>
              </a:solidFill>
              <a:latin typeface="Roboto"/>
              <a:cs typeface="Roboto"/>
            </a:endParaRPr>
          </a:p>
        </p:txBody>
      </p:sp>
      <p:sp>
        <p:nvSpPr>
          <p:cNvPr id="12" name="文本框 3">
            <a:extLst>
              <a:ext uri="{FF2B5EF4-FFF2-40B4-BE49-F238E27FC236}">
                <a16:creationId xmlns:a16="http://schemas.microsoft.com/office/drawing/2014/main" id="{2FCC91F6-4A37-54A2-7B6D-1D981709C87A}"/>
              </a:ext>
            </a:extLst>
          </p:cNvPr>
          <p:cNvSpPr txBox="1"/>
          <p:nvPr/>
        </p:nvSpPr>
        <p:spPr>
          <a:xfrm>
            <a:off x="7969437" y="1654134"/>
            <a:ext cx="386166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600" b="1">
                <a:solidFill>
                  <a:srgbClr val="003057"/>
                </a:solidFill>
                <a:latin typeface="Roboto"/>
                <a:ea typeface="Roboto"/>
                <a:cs typeface="Roboto"/>
              </a:rPr>
              <a:t>Difference vs Predicted RUL (FD004)</a:t>
            </a:r>
            <a:endParaRPr lang="zh-CN" altLang="en-US" sz="1600" b="1">
              <a:solidFill>
                <a:srgbClr val="003057"/>
              </a:solidFill>
              <a:latin typeface="Roboto"/>
              <a:cs typeface="Roboto"/>
            </a:endParaRPr>
          </a:p>
        </p:txBody>
      </p:sp>
      <p:pic>
        <p:nvPicPr>
          <p:cNvPr id="4" name="内容占位符 3" descr="图表, 折线图&#10;&#10;已自动生成说明">
            <a:extLst>
              <a:ext uri="{FF2B5EF4-FFF2-40B4-BE49-F238E27FC236}">
                <a16:creationId xmlns:a16="http://schemas.microsoft.com/office/drawing/2014/main" id="{1DAC98DD-8E0D-9C8D-F311-63514B738B46}"/>
              </a:ext>
            </a:extLst>
          </p:cNvPr>
          <p:cNvPicPr>
            <a:picLocks noGrp="1" noChangeAspect="1"/>
          </p:cNvPicPr>
          <p:nvPr>
            <p:ph sz="half" idx="2"/>
          </p:nvPr>
        </p:nvPicPr>
        <p:blipFill>
          <a:blip r:embed="rId2"/>
          <a:stretch>
            <a:fillRect/>
          </a:stretch>
        </p:blipFill>
        <p:spPr>
          <a:xfrm>
            <a:off x="1656050" y="2089390"/>
            <a:ext cx="4398351" cy="3362478"/>
          </a:xfrm>
        </p:spPr>
      </p:pic>
      <p:pic>
        <p:nvPicPr>
          <p:cNvPr id="11" name="内容占位符 10">
            <a:extLst>
              <a:ext uri="{FF2B5EF4-FFF2-40B4-BE49-F238E27FC236}">
                <a16:creationId xmlns:a16="http://schemas.microsoft.com/office/drawing/2014/main" id="{D64E302A-FFED-8714-0DDA-3A11FA96083B}"/>
              </a:ext>
            </a:extLst>
          </p:cNvPr>
          <p:cNvPicPr>
            <a:picLocks noGrp="1" noChangeAspect="1"/>
          </p:cNvPicPr>
          <p:nvPr>
            <p:ph sz="quarter" idx="4"/>
          </p:nvPr>
        </p:nvPicPr>
        <p:blipFill>
          <a:blip r:embed="rId3"/>
          <a:stretch>
            <a:fillRect/>
          </a:stretch>
        </p:blipFill>
        <p:spPr>
          <a:xfrm>
            <a:off x="7407053" y="2089390"/>
            <a:ext cx="4499909" cy="3362478"/>
          </a:xfrm>
        </p:spPr>
      </p:pic>
    </p:spTree>
    <p:extLst>
      <p:ext uri="{BB962C8B-B14F-4D97-AF65-F5344CB8AC3E}">
        <p14:creationId xmlns:p14="http://schemas.microsoft.com/office/powerpoint/2010/main" val="1504895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C8475612-17CB-2DD5-EE24-606DBD1F81FC}"/>
              </a:ext>
            </a:extLst>
          </p:cNvPr>
          <p:cNvGraphicFramePr>
            <a:graphicFrameLocks noGrp="1"/>
          </p:cNvGraphicFramePr>
          <p:nvPr>
            <p:ph sz="half" idx="2"/>
          </p:nvPr>
        </p:nvGraphicFramePr>
        <p:xfrm>
          <a:off x="876402" y="2600963"/>
          <a:ext cx="4612245" cy="2099565"/>
        </p:xfrm>
        <a:graphic>
          <a:graphicData uri="http://schemas.openxmlformats.org/drawingml/2006/table">
            <a:tbl>
              <a:tblPr firstRow="1" bandRow="1">
                <a:tableStyleId>{5C22544A-7EE6-4342-B048-85BDC9FD1C3A}</a:tableStyleId>
              </a:tblPr>
              <a:tblGrid>
                <a:gridCol w="1537415">
                  <a:extLst>
                    <a:ext uri="{9D8B030D-6E8A-4147-A177-3AD203B41FA5}">
                      <a16:colId xmlns:a16="http://schemas.microsoft.com/office/drawing/2014/main" val="676710701"/>
                    </a:ext>
                  </a:extLst>
                </a:gridCol>
                <a:gridCol w="1537415">
                  <a:extLst>
                    <a:ext uri="{9D8B030D-6E8A-4147-A177-3AD203B41FA5}">
                      <a16:colId xmlns:a16="http://schemas.microsoft.com/office/drawing/2014/main" val="3351256648"/>
                    </a:ext>
                  </a:extLst>
                </a:gridCol>
                <a:gridCol w="1537415">
                  <a:extLst>
                    <a:ext uri="{9D8B030D-6E8A-4147-A177-3AD203B41FA5}">
                      <a16:colId xmlns:a16="http://schemas.microsoft.com/office/drawing/2014/main" val="1040576117"/>
                    </a:ext>
                  </a:extLst>
                </a:gridCol>
              </a:tblGrid>
              <a:tr h="419913">
                <a:tc>
                  <a:txBody>
                    <a:bodyPr/>
                    <a:lstStyle/>
                    <a:p>
                      <a:pPr fontAlgn="auto"/>
                      <a:endParaRPr lang="en-US" sz="1800" b="1">
                        <a:solidFill>
                          <a:srgbClr val="FFFFFF"/>
                        </a:solidFill>
                        <a:effectLst/>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3A369"/>
                    </a:solidFill>
                  </a:tcPr>
                </a:tc>
                <a:tc>
                  <a:txBody>
                    <a:bodyPr/>
                    <a:lstStyle/>
                    <a:p>
                      <a:pPr fontAlgn="base"/>
                      <a:r>
                        <a:rPr lang="en-US" sz="1800" b="1">
                          <a:solidFill>
                            <a:srgbClr val="FFFFFF"/>
                          </a:solidFill>
                          <a:effectLst/>
                          <a:latin typeface="Roboto"/>
                        </a:rPr>
                        <a:t>RMSE</a:t>
                      </a:r>
                      <a:endParaRPr lang="en-US" b="1">
                        <a:solidFill>
                          <a:srgbClr val="FFFFFF"/>
                        </a:solidFill>
                        <a:effectLst/>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3A369"/>
                    </a:solidFill>
                  </a:tcPr>
                </a:tc>
                <a:tc>
                  <a:txBody>
                    <a:bodyPr/>
                    <a:lstStyle/>
                    <a:p>
                      <a:pPr fontAlgn="base"/>
                      <a:r>
                        <a:rPr lang="en-US" sz="1800" b="1">
                          <a:solidFill>
                            <a:srgbClr val="FFFFFF"/>
                          </a:solidFill>
                          <a:effectLst/>
                          <a:latin typeface="Roboto"/>
                        </a:rPr>
                        <a:t>R^2</a:t>
                      </a:r>
                      <a:endParaRPr lang="en-US" b="1">
                        <a:solidFill>
                          <a:srgbClr val="FFFFFF"/>
                        </a:solidFill>
                        <a:effectLst/>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3A369"/>
                    </a:solidFill>
                  </a:tcPr>
                </a:tc>
                <a:extLst>
                  <a:ext uri="{0D108BD9-81ED-4DB2-BD59-A6C34878D82A}">
                    <a16:rowId xmlns:a16="http://schemas.microsoft.com/office/drawing/2014/main" val="1363349238"/>
                  </a:ext>
                </a:extLst>
              </a:tr>
              <a:tr h="419913">
                <a:tc>
                  <a:txBody>
                    <a:bodyPr/>
                    <a:lstStyle/>
                    <a:p>
                      <a:pPr fontAlgn="base"/>
                      <a:r>
                        <a:rPr lang="en-US" sz="1800">
                          <a:solidFill>
                            <a:srgbClr val="003057"/>
                          </a:solidFill>
                          <a:effectLst/>
                          <a:latin typeface="Roboto"/>
                        </a:rPr>
                        <a:t>FD001</a:t>
                      </a:r>
                      <a:endParaRPr lang="en-US">
                        <a:solidFill>
                          <a:srgbClr val="003057"/>
                        </a:solidFill>
                        <a:effectLst/>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5E0D4"/>
                    </a:solidFill>
                  </a:tcPr>
                </a:tc>
                <a:tc>
                  <a:txBody>
                    <a:bodyPr/>
                    <a:lstStyle/>
                    <a:p>
                      <a:pPr lvl="0">
                        <a:buNone/>
                      </a:pPr>
                      <a:r>
                        <a:rPr lang="en-US" sz="1800" b="0" i="0" u="none" strike="noStrike" baseline="0" noProof="0">
                          <a:solidFill>
                            <a:srgbClr val="003057"/>
                          </a:solidFill>
                          <a:effectLst/>
                          <a:latin typeface="Roboto"/>
                        </a:rPr>
                        <a:t>28.943</a:t>
                      </a:r>
                      <a:endParaRPr lang="en-US">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5E0D4"/>
                    </a:solidFill>
                  </a:tcPr>
                </a:tc>
                <a:tc>
                  <a:txBody>
                    <a:bodyPr/>
                    <a:lstStyle/>
                    <a:p>
                      <a:pPr lvl="0">
                        <a:buNone/>
                      </a:pPr>
                      <a:r>
                        <a:rPr lang="en-US" sz="1800" b="0" i="0" u="none" strike="noStrike" baseline="0" noProof="0">
                          <a:solidFill>
                            <a:srgbClr val="003057"/>
                          </a:solidFill>
                          <a:effectLst/>
                          <a:latin typeface="Roboto"/>
                        </a:rPr>
                        <a:t>0.515</a:t>
                      </a:r>
                      <a:endParaRPr lang="en-US">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5E0D4"/>
                    </a:solidFill>
                  </a:tcPr>
                </a:tc>
                <a:extLst>
                  <a:ext uri="{0D108BD9-81ED-4DB2-BD59-A6C34878D82A}">
                    <a16:rowId xmlns:a16="http://schemas.microsoft.com/office/drawing/2014/main" val="3020764684"/>
                  </a:ext>
                </a:extLst>
              </a:tr>
              <a:tr h="419913">
                <a:tc>
                  <a:txBody>
                    <a:bodyPr/>
                    <a:lstStyle/>
                    <a:p>
                      <a:pPr fontAlgn="base"/>
                      <a:r>
                        <a:rPr lang="en-US" sz="1800">
                          <a:solidFill>
                            <a:srgbClr val="003057"/>
                          </a:solidFill>
                          <a:effectLst/>
                          <a:latin typeface="Roboto"/>
                        </a:rPr>
                        <a:t>FD002</a:t>
                      </a:r>
                      <a:endParaRPr lang="en-US">
                        <a:solidFill>
                          <a:srgbClr val="003057"/>
                        </a:solidFill>
                        <a:effectLst/>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2F0EB"/>
                    </a:solidFill>
                  </a:tcPr>
                </a:tc>
                <a:tc>
                  <a:txBody>
                    <a:bodyPr/>
                    <a:lstStyle/>
                    <a:p>
                      <a:pPr lvl="0">
                        <a:buNone/>
                      </a:pPr>
                      <a:r>
                        <a:rPr lang="en-US" sz="1800" b="0" i="0" u="none" strike="noStrike" baseline="0" noProof="0">
                          <a:solidFill>
                            <a:srgbClr val="003057"/>
                          </a:solidFill>
                          <a:effectLst/>
                          <a:latin typeface="Roboto"/>
                        </a:rPr>
                        <a:t>31.585</a:t>
                      </a:r>
                      <a:endParaRPr lang="en-US" sz="1800">
                        <a:solidFill>
                          <a:srgbClr val="003057"/>
                        </a:solidFill>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2F0EB"/>
                    </a:solidFill>
                  </a:tcPr>
                </a:tc>
                <a:tc>
                  <a:txBody>
                    <a:bodyPr/>
                    <a:lstStyle/>
                    <a:p>
                      <a:pPr lvl="0">
                        <a:buNone/>
                      </a:pPr>
                      <a:r>
                        <a:rPr lang="en-US" sz="1800" b="0" i="0" u="none" strike="noStrike" baseline="0" noProof="0">
                          <a:solidFill>
                            <a:srgbClr val="003057"/>
                          </a:solidFill>
                          <a:effectLst/>
                          <a:latin typeface="Roboto"/>
                        </a:rPr>
                        <a:t>0.655</a:t>
                      </a:r>
                      <a:endParaRPr lang="en-US">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2F0EB"/>
                    </a:solidFill>
                  </a:tcPr>
                </a:tc>
                <a:extLst>
                  <a:ext uri="{0D108BD9-81ED-4DB2-BD59-A6C34878D82A}">
                    <a16:rowId xmlns:a16="http://schemas.microsoft.com/office/drawing/2014/main" val="2484024623"/>
                  </a:ext>
                </a:extLst>
              </a:tr>
              <a:tr h="419913">
                <a:tc>
                  <a:txBody>
                    <a:bodyPr/>
                    <a:lstStyle/>
                    <a:p>
                      <a:pPr fontAlgn="base"/>
                      <a:r>
                        <a:rPr lang="en-US" sz="1800">
                          <a:solidFill>
                            <a:srgbClr val="003057"/>
                          </a:solidFill>
                          <a:effectLst/>
                          <a:latin typeface="Roboto"/>
                        </a:rPr>
                        <a:t>FD003</a:t>
                      </a:r>
                      <a:endParaRPr lang="en-US">
                        <a:solidFill>
                          <a:srgbClr val="003057"/>
                        </a:solidFill>
                        <a:effectLst/>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5E0D4"/>
                    </a:solidFill>
                  </a:tcPr>
                </a:tc>
                <a:tc>
                  <a:txBody>
                    <a:bodyPr/>
                    <a:lstStyle/>
                    <a:p>
                      <a:pPr lvl="0">
                        <a:buNone/>
                      </a:pPr>
                      <a:r>
                        <a:rPr lang="en-US" sz="1800" b="0" i="0" u="none" strike="noStrike" baseline="0" noProof="0">
                          <a:solidFill>
                            <a:srgbClr val="003057"/>
                          </a:solidFill>
                          <a:effectLst/>
                          <a:latin typeface="Roboto"/>
                        </a:rPr>
                        <a:t>36.137</a:t>
                      </a:r>
                      <a:endParaRPr lang="en-US">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5E0D4"/>
                    </a:solidFill>
                  </a:tcPr>
                </a:tc>
                <a:tc>
                  <a:txBody>
                    <a:bodyPr/>
                    <a:lstStyle/>
                    <a:p>
                      <a:pPr lvl="0">
                        <a:buNone/>
                      </a:pPr>
                      <a:r>
                        <a:rPr lang="en-US" sz="1800" b="0" i="0" u="none" strike="noStrike" baseline="0" noProof="0">
                          <a:solidFill>
                            <a:srgbClr val="003057"/>
                          </a:solidFill>
                          <a:effectLst/>
                          <a:latin typeface="Roboto"/>
                        </a:rPr>
                        <a:t>0.238</a:t>
                      </a:r>
                      <a:endParaRPr lang="en-US">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5E0D4"/>
                    </a:solidFill>
                  </a:tcPr>
                </a:tc>
                <a:extLst>
                  <a:ext uri="{0D108BD9-81ED-4DB2-BD59-A6C34878D82A}">
                    <a16:rowId xmlns:a16="http://schemas.microsoft.com/office/drawing/2014/main" val="3692909878"/>
                  </a:ext>
                </a:extLst>
              </a:tr>
              <a:tr h="419913">
                <a:tc>
                  <a:txBody>
                    <a:bodyPr/>
                    <a:lstStyle/>
                    <a:p>
                      <a:pPr fontAlgn="base"/>
                      <a:r>
                        <a:rPr lang="en-US" sz="1800">
                          <a:solidFill>
                            <a:srgbClr val="003057"/>
                          </a:solidFill>
                          <a:effectLst/>
                          <a:latin typeface="Roboto"/>
                        </a:rPr>
                        <a:t>FD004</a:t>
                      </a:r>
                      <a:endParaRPr lang="en-US">
                        <a:solidFill>
                          <a:srgbClr val="003057"/>
                        </a:solidFill>
                        <a:effectLst/>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2F0EB"/>
                    </a:solidFill>
                  </a:tcPr>
                </a:tc>
                <a:tc>
                  <a:txBody>
                    <a:bodyPr/>
                    <a:lstStyle/>
                    <a:p>
                      <a:pPr lvl="0">
                        <a:buNone/>
                      </a:pPr>
                      <a:r>
                        <a:rPr lang="en-US" sz="1800" b="0" i="0" u="none" strike="noStrike" baseline="0" noProof="0">
                          <a:solidFill>
                            <a:srgbClr val="003057"/>
                          </a:solidFill>
                          <a:effectLst/>
                          <a:latin typeface="Roboto"/>
                        </a:rPr>
                        <a:t>39.674</a:t>
                      </a:r>
                      <a:endParaRPr lang="en-US">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2F0EB"/>
                    </a:solidFill>
                  </a:tcPr>
                </a:tc>
                <a:tc>
                  <a:txBody>
                    <a:bodyPr/>
                    <a:lstStyle/>
                    <a:p>
                      <a:pPr lvl="0">
                        <a:buNone/>
                      </a:pPr>
                      <a:r>
                        <a:rPr lang="en-US" sz="1800" b="0" i="0" u="none" strike="noStrike" baseline="0" noProof="0">
                          <a:solidFill>
                            <a:srgbClr val="003057"/>
                          </a:solidFill>
                          <a:effectLst/>
                          <a:latin typeface="Roboto"/>
                        </a:rPr>
                        <a:t>0.471</a:t>
                      </a:r>
                      <a:endParaRPr lang="en-US">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2F0EB"/>
                    </a:solidFill>
                  </a:tcPr>
                </a:tc>
                <a:extLst>
                  <a:ext uri="{0D108BD9-81ED-4DB2-BD59-A6C34878D82A}">
                    <a16:rowId xmlns:a16="http://schemas.microsoft.com/office/drawing/2014/main" val="3288691951"/>
                  </a:ext>
                </a:extLst>
              </a:tr>
            </a:tbl>
          </a:graphicData>
        </a:graphic>
      </p:graphicFrame>
      <p:sp>
        <p:nvSpPr>
          <p:cNvPr id="4" name="Text Placeholder 3">
            <a:extLst>
              <a:ext uri="{FF2B5EF4-FFF2-40B4-BE49-F238E27FC236}">
                <a16:creationId xmlns:a16="http://schemas.microsoft.com/office/drawing/2014/main" id="{AC0C8977-15D8-55FD-B689-842B9116E731}"/>
              </a:ext>
            </a:extLst>
          </p:cNvPr>
          <p:cNvSpPr>
            <a:spLocks noGrp="1"/>
          </p:cNvSpPr>
          <p:nvPr>
            <p:ph type="body" sz="quarter" idx="3"/>
          </p:nvPr>
        </p:nvSpPr>
        <p:spPr>
          <a:xfrm>
            <a:off x="6448013" y="1758038"/>
            <a:ext cx="5638800" cy="823912"/>
          </a:xfrm>
        </p:spPr>
        <p:txBody>
          <a:bodyPr>
            <a:normAutofit/>
          </a:bodyPr>
          <a:lstStyle/>
          <a:p>
            <a:r>
              <a:rPr lang="en-US" sz="1800" b="0" dirty="0">
                <a:latin typeface="Roboto"/>
                <a:ea typeface="Roboto"/>
                <a:cs typeface="Roboto"/>
              </a:rPr>
              <a:t>Baseline LSTM Performance</a:t>
            </a:r>
            <a:endParaRPr lang="en-US" sz="1800" b="0" dirty="0"/>
          </a:p>
        </p:txBody>
      </p:sp>
      <p:sp>
        <p:nvSpPr>
          <p:cNvPr id="2" name="Title 1">
            <a:extLst>
              <a:ext uri="{FF2B5EF4-FFF2-40B4-BE49-F238E27FC236}">
                <a16:creationId xmlns:a16="http://schemas.microsoft.com/office/drawing/2014/main" id="{64958AE8-2CBA-5A10-F79B-4C5857D28267}"/>
              </a:ext>
            </a:extLst>
          </p:cNvPr>
          <p:cNvSpPr>
            <a:spLocks noGrp="1"/>
          </p:cNvSpPr>
          <p:nvPr>
            <p:ph type="title"/>
          </p:nvPr>
        </p:nvSpPr>
        <p:spPr/>
        <p:txBody>
          <a:bodyPr>
            <a:normAutofit/>
          </a:bodyPr>
          <a:lstStyle/>
          <a:p>
            <a:r>
              <a:rPr lang="en-US" dirty="0">
                <a:latin typeface="Roboto"/>
                <a:ea typeface="Roboto"/>
                <a:cs typeface="Roboto"/>
              </a:rPr>
              <a:t>Evaluation Metrics</a:t>
            </a:r>
          </a:p>
        </p:txBody>
      </p:sp>
      <p:graphicFrame>
        <p:nvGraphicFramePr>
          <p:cNvPr id="12" name="Content Placeholder 8">
            <a:extLst>
              <a:ext uri="{FF2B5EF4-FFF2-40B4-BE49-F238E27FC236}">
                <a16:creationId xmlns:a16="http://schemas.microsoft.com/office/drawing/2014/main" id="{013C8491-AAC0-8413-8B33-5F4AA494E043}"/>
              </a:ext>
            </a:extLst>
          </p:cNvPr>
          <p:cNvGraphicFramePr>
            <a:graphicFrameLocks/>
          </p:cNvGraphicFramePr>
          <p:nvPr/>
        </p:nvGraphicFramePr>
        <p:xfrm>
          <a:off x="6356513" y="2632482"/>
          <a:ext cx="4659087" cy="2074725"/>
        </p:xfrm>
        <a:graphic>
          <a:graphicData uri="http://schemas.openxmlformats.org/drawingml/2006/table">
            <a:tbl>
              <a:tblPr firstRow="1" bandRow="1">
                <a:tableStyleId>{5C22544A-7EE6-4342-B048-85BDC9FD1C3A}</a:tableStyleId>
              </a:tblPr>
              <a:tblGrid>
                <a:gridCol w="1553029">
                  <a:extLst>
                    <a:ext uri="{9D8B030D-6E8A-4147-A177-3AD203B41FA5}">
                      <a16:colId xmlns:a16="http://schemas.microsoft.com/office/drawing/2014/main" val="676710701"/>
                    </a:ext>
                  </a:extLst>
                </a:gridCol>
                <a:gridCol w="1553029">
                  <a:extLst>
                    <a:ext uri="{9D8B030D-6E8A-4147-A177-3AD203B41FA5}">
                      <a16:colId xmlns:a16="http://schemas.microsoft.com/office/drawing/2014/main" val="3351256648"/>
                    </a:ext>
                  </a:extLst>
                </a:gridCol>
                <a:gridCol w="1553029">
                  <a:extLst>
                    <a:ext uri="{9D8B030D-6E8A-4147-A177-3AD203B41FA5}">
                      <a16:colId xmlns:a16="http://schemas.microsoft.com/office/drawing/2014/main" val="1040576117"/>
                    </a:ext>
                  </a:extLst>
                </a:gridCol>
              </a:tblGrid>
              <a:tr h="414945">
                <a:tc>
                  <a:txBody>
                    <a:bodyPr/>
                    <a:lstStyle/>
                    <a:p>
                      <a:pPr fontAlgn="auto"/>
                      <a:endParaRPr lang="en-US" sz="1800" b="1">
                        <a:solidFill>
                          <a:srgbClr val="FFFFFF"/>
                        </a:solidFill>
                        <a:effectLst/>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3A369"/>
                    </a:solidFill>
                  </a:tcPr>
                </a:tc>
                <a:tc>
                  <a:txBody>
                    <a:bodyPr/>
                    <a:lstStyle/>
                    <a:p>
                      <a:pPr fontAlgn="base"/>
                      <a:r>
                        <a:rPr lang="en-US" sz="1800" b="1">
                          <a:solidFill>
                            <a:srgbClr val="FFFFFF"/>
                          </a:solidFill>
                          <a:effectLst/>
                          <a:latin typeface="Roboto"/>
                        </a:rPr>
                        <a:t>RMSE</a:t>
                      </a:r>
                      <a:endParaRPr lang="en-US" b="1">
                        <a:solidFill>
                          <a:srgbClr val="FFFFFF"/>
                        </a:solidFill>
                        <a:effectLst/>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3A369"/>
                    </a:solidFill>
                  </a:tcPr>
                </a:tc>
                <a:tc>
                  <a:txBody>
                    <a:bodyPr/>
                    <a:lstStyle/>
                    <a:p>
                      <a:pPr fontAlgn="base"/>
                      <a:r>
                        <a:rPr lang="en-US" sz="1800" b="1">
                          <a:solidFill>
                            <a:srgbClr val="FFFFFF"/>
                          </a:solidFill>
                          <a:effectLst/>
                          <a:latin typeface="Roboto"/>
                        </a:rPr>
                        <a:t>R^2</a:t>
                      </a:r>
                      <a:endParaRPr lang="en-US" b="1">
                        <a:solidFill>
                          <a:srgbClr val="FFFFFF"/>
                        </a:solidFill>
                        <a:effectLst/>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3A369"/>
                    </a:solidFill>
                  </a:tcPr>
                </a:tc>
                <a:extLst>
                  <a:ext uri="{0D108BD9-81ED-4DB2-BD59-A6C34878D82A}">
                    <a16:rowId xmlns:a16="http://schemas.microsoft.com/office/drawing/2014/main" val="1363349238"/>
                  </a:ext>
                </a:extLst>
              </a:tr>
              <a:tr h="414945">
                <a:tc>
                  <a:txBody>
                    <a:bodyPr/>
                    <a:lstStyle/>
                    <a:p>
                      <a:pPr fontAlgn="base"/>
                      <a:r>
                        <a:rPr lang="en-US" sz="1800">
                          <a:solidFill>
                            <a:srgbClr val="003057"/>
                          </a:solidFill>
                          <a:effectLst/>
                          <a:latin typeface="Roboto"/>
                        </a:rPr>
                        <a:t>FD001</a:t>
                      </a:r>
                      <a:endParaRPr lang="en-US">
                        <a:solidFill>
                          <a:srgbClr val="003057"/>
                        </a:solidFill>
                        <a:effectLst/>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5E0D4"/>
                    </a:solidFill>
                  </a:tcPr>
                </a:tc>
                <a:tc>
                  <a:txBody>
                    <a:bodyPr/>
                    <a:lstStyle/>
                    <a:p>
                      <a:pPr lvl="0">
                        <a:buNone/>
                      </a:pPr>
                      <a:r>
                        <a:rPr lang="en-US" sz="1800" b="0" i="0" u="none" strike="noStrike" baseline="0" noProof="0">
                          <a:solidFill>
                            <a:srgbClr val="003057"/>
                          </a:solidFill>
                          <a:effectLst/>
                          <a:latin typeface="Roboto"/>
                        </a:rPr>
                        <a:t>28.301</a:t>
                      </a:r>
                      <a:endParaRPr lang="en-US">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5E0D4"/>
                    </a:solidFill>
                  </a:tcPr>
                </a:tc>
                <a:tc>
                  <a:txBody>
                    <a:bodyPr/>
                    <a:lstStyle/>
                    <a:p>
                      <a:pPr lvl="0">
                        <a:buNone/>
                      </a:pPr>
                      <a:r>
                        <a:rPr lang="en-US" sz="1800" b="0" i="0" u="none" strike="noStrike" baseline="0" noProof="0">
                          <a:solidFill>
                            <a:srgbClr val="003057"/>
                          </a:solidFill>
                          <a:effectLst/>
                          <a:latin typeface="Roboto"/>
                        </a:rPr>
                        <a:t>0.536</a:t>
                      </a:r>
                      <a:endParaRPr lang="en-US">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5E0D4"/>
                    </a:solidFill>
                  </a:tcPr>
                </a:tc>
                <a:extLst>
                  <a:ext uri="{0D108BD9-81ED-4DB2-BD59-A6C34878D82A}">
                    <a16:rowId xmlns:a16="http://schemas.microsoft.com/office/drawing/2014/main" val="3020764684"/>
                  </a:ext>
                </a:extLst>
              </a:tr>
              <a:tr h="414945">
                <a:tc>
                  <a:txBody>
                    <a:bodyPr/>
                    <a:lstStyle/>
                    <a:p>
                      <a:pPr fontAlgn="base"/>
                      <a:r>
                        <a:rPr lang="en-US" sz="1800">
                          <a:solidFill>
                            <a:srgbClr val="003057"/>
                          </a:solidFill>
                          <a:effectLst/>
                          <a:latin typeface="Roboto"/>
                        </a:rPr>
                        <a:t>FD002</a:t>
                      </a:r>
                      <a:endParaRPr lang="en-US">
                        <a:solidFill>
                          <a:srgbClr val="003057"/>
                        </a:solidFill>
                        <a:effectLst/>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2F0EB"/>
                    </a:solidFill>
                  </a:tcPr>
                </a:tc>
                <a:tc>
                  <a:txBody>
                    <a:bodyPr/>
                    <a:lstStyle/>
                    <a:p>
                      <a:pPr lvl="0">
                        <a:buNone/>
                      </a:pPr>
                      <a:r>
                        <a:rPr lang="en-US" sz="1800" b="0" i="0" u="none" strike="noStrike" baseline="0" noProof="0">
                          <a:solidFill>
                            <a:srgbClr val="003057"/>
                          </a:solidFill>
                          <a:effectLst/>
                          <a:latin typeface="Roboto"/>
                        </a:rPr>
                        <a:t>30.049</a:t>
                      </a:r>
                      <a:endParaRPr lang="en-US">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2F0EB"/>
                    </a:solidFill>
                  </a:tcPr>
                </a:tc>
                <a:tc>
                  <a:txBody>
                    <a:bodyPr/>
                    <a:lstStyle/>
                    <a:p>
                      <a:pPr lvl="0">
                        <a:buNone/>
                      </a:pPr>
                      <a:r>
                        <a:rPr lang="en-US" sz="1800" b="0" i="0" u="none" strike="noStrike" baseline="0" noProof="0">
                          <a:solidFill>
                            <a:srgbClr val="003057"/>
                          </a:solidFill>
                          <a:effectLst/>
                          <a:latin typeface="Roboto"/>
                        </a:rPr>
                        <a:t>0.688</a:t>
                      </a:r>
                      <a:endParaRPr lang="en-US">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2F0EB"/>
                    </a:solidFill>
                  </a:tcPr>
                </a:tc>
                <a:extLst>
                  <a:ext uri="{0D108BD9-81ED-4DB2-BD59-A6C34878D82A}">
                    <a16:rowId xmlns:a16="http://schemas.microsoft.com/office/drawing/2014/main" val="2484024623"/>
                  </a:ext>
                </a:extLst>
              </a:tr>
              <a:tr h="414945">
                <a:tc>
                  <a:txBody>
                    <a:bodyPr/>
                    <a:lstStyle/>
                    <a:p>
                      <a:pPr fontAlgn="base"/>
                      <a:r>
                        <a:rPr lang="en-US" sz="1800">
                          <a:solidFill>
                            <a:srgbClr val="003057"/>
                          </a:solidFill>
                          <a:effectLst/>
                          <a:latin typeface="Roboto"/>
                        </a:rPr>
                        <a:t>FD003</a:t>
                      </a:r>
                      <a:endParaRPr lang="en-US">
                        <a:solidFill>
                          <a:srgbClr val="003057"/>
                        </a:solidFill>
                        <a:effectLst/>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5E0D4"/>
                    </a:solidFill>
                  </a:tcPr>
                </a:tc>
                <a:tc>
                  <a:txBody>
                    <a:bodyPr/>
                    <a:lstStyle/>
                    <a:p>
                      <a:pPr lvl="0">
                        <a:buNone/>
                      </a:pPr>
                      <a:r>
                        <a:rPr lang="en-US" sz="1800" b="0" i="0" u="none" strike="noStrike" baseline="0" noProof="0">
                          <a:solidFill>
                            <a:srgbClr val="003057"/>
                          </a:solidFill>
                          <a:effectLst/>
                          <a:latin typeface="Roboto"/>
                        </a:rPr>
                        <a:t>40.921</a:t>
                      </a:r>
                      <a:endParaRPr lang="en-US">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5E0D4"/>
                    </a:solidFill>
                  </a:tcPr>
                </a:tc>
                <a:tc>
                  <a:txBody>
                    <a:bodyPr/>
                    <a:lstStyle/>
                    <a:p>
                      <a:pPr lvl="0">
                        <a:buNone/>
                      </a:pPr>
                      <a:r>
                        <a:rPr lang="en-US" sz="1800" b="0" i="0" u="none" strike="noStrike" baseline="0" noProof="0">
                          <a:solidFill>
                            <a:srgbClr val="003057"/>
                          </a:solidFill>
                          <a:effectLst/>
                          <a:latin typeface="Roboto"/>
                        </a:rPr>
                        <a:t>0.023</a:t>
                      </a:r>
                      <a:endParaRPr lang="en-US">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5E0D4"/>
                    </a:solidFill>
                  </a:tcPr>
                </a:tc>
                <a:extLst>
                  <a:ext uri="{0D108BD9-81ED-4DB2-BD59-A6C34878D82A}">
                    <a16:rowId xmlns:a16="http://schemas.microsoft.com/office/drawing/2014/main" val="3692909878"/>
                  </a:ext>
                </a:extLst>
              </a:tr>
              <a:tr h="414945">
                <a:tc>
                  <a:txBody>
                    <a:bodyPr/>
                    <a:lstStyle/>
                    <a:p>
                      <a:pPr fontAlgn="base"/>
                      <a:r>
                        <a:rPr lang="en-US" sz="1800">
                          <a:solidFill>
                            <a:srgbClr val="003057"/>
                          </a:solidFill>
                          <a:effectLst/>
                          <a:latin typeface="Roboto"/>
                        </a:rPr>
                        <a:t>FD004</a:t>
                      </a:r>
                      <a:endParaRPr lang="en-US">
                        <a:solidFill>
                          <a:srgbClr val="003057"/>
                        </a:solidFill>
                        <a:effectLst/>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2F0EB"/>
                    </a:solidFill>
                  </a:tcPr>
                </a:tc>
                <a:tc>
                  <a:txBody>
                    <a:bodyPr/>
                    <a:lstStyle/>
                    <a:p>
                      <a:pPr lvl="0">
                        <a:buNone/>
                      </a:pPr>
                      <a:r>
                        <a:rPr lang="en-US" sz="1800" b="0" i="0" u="none" strike="noStrike" baseline="0" noProof="0">
                          <a:solidFill>
                            <a:srgbClr val="003057"/>
                          </a:solidFill>
                          <a:effectLst/>
                          <a:latin typeface="Roboto"/>
                        </a:rPr>
                        <a:t>42.321</a:t>
                      </a:r>
                      <a:endParaRPr lang="en-US">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2F0EB"/>
                    </a:solidFill>
                  </a:tcPr>
                </a:tc>
                <a:tc>
                  <a:txBody>
                    <a:bodyPr/>
                    <a:lstStyle/>
                    <a:p>
                      <a:pPr lvl="0">
                        <a:buNone/>
                      </a:pPr>
                      <a:r>
                        <a:rPr lang="en-US" sz="1800" b="0" i="0" u="none" strike="noStrike" baseline="0" noProof="0">
                          <a:solidFill>
                            <a:srgbClr val="003057"/>
                          </a:solidFill>
                          <a:effectLst/>
                          <a:latin typeface="Roboto"/>
                        </a:rPr>
                        <a:t>0.397</a:t>
                      </a:r>
                      <a:endParaRPr lang="en-US">
                        <a:latin typeface="Roboto"/>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2F0EB"/>
                    </a:solidFill>
                  </a:tcPr>
                </a:tc>
                <a:extLst>
                  <a:ext uri="{0D108BD9-81ED-4DB2-BD59-A6C34878D82A}">
                    <a16:rowId xmlns:a16="http://schemas.microsoft.com/office/drawing/2014/main" val="3288691951"/>
                  </a:ext>
                </a:extLst>
              </a:tr>
            </a:tbl>
          </a:graphicData>
        </a:graphic>
      </p:graphicFrame>
      <p:sp>
        <p:nvSpPr>
          <p:cNvPr id="5" name="TextBox 4">
            <a:extLst>
              <a:ext uri="{FF2B5EF4-FFF2-40B4-BE49-F238E27FC236}">
                <a16:creationId xmlns:a16="http://schemas.microsoft.com/office/drawing/2014/main" id="{69EB03D6-DFAF-E148-A1A8-136EA43635BE}"/>
              </a:ext>
            </a:extLst>
          </p:cNvPr>
          <p:cNvSpPr txBox="1"/>
          <p:nvPr/>
        </p:nvSpPr>
        <p:spPr>
          <a:xfrm>
            <a:off x="6446721" y="5158309"/>
            <a:ext cx="581703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Source: https://www.kaggle.com/code/chiraggupta7410/turbo-jet-engine-predictive-maintainance-with-lstm/notebook</a:t>
            </a:r>
            <a:endParaRPr lang="en-US" sz="1100">
              <a:cs typeface="Arial"/>
            </a:endParaRPr>
          </a:p>
        </p:txBody>
      </p:sp>
      <p:sp>
        <p:nvSpPr>
          <p:cNvPr id="10" name="Text Placeholder 3">
            <a:extLst>
              <a:ext uri="{FF2B5EF4-FFF2-40B4-BE49-F238E27FC236}">
                <a16:creationId xmlns:a16="http://schemas.microsoft.com/office/drawing/2014/main" id="{1043FD16-594A-CE59-003A-86C72469271C}"/>
              </a:ext>
            </a:extLst>
          </p:cNvPr>
          <p:cNvSpPr txBox="1">
            <a:spLocks/>
          </p:cNvSpPr>
          <p:nvPr/>
        </p:nvSpPr>
        <p:spPr>
          <a:xfrm>
            <a:off x="878224" y="1752287"/>
            <a:ext cx="563880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b="0" dirty="0">
                <a:latin typeface="Roboto"/>
                <a:ea typeface="Roboto"/>
                <a:cs typeface="Roboto"/>
              </a:rPr>
              <a:t>Our Model Performance</a:t>
            </a:r>
            <a:endParaRPr lang="en-US" sz="1800" b="0"/>
          </a:p>
        </p:txBody>
      </p:sp>
    </p:spTree>
    <p:extLst>
      <p:ext uri="{BB962C8B-B14F-4D97-AF65-F5344CB8AC3E}">
        <p14:creationId xmlns:p14="http://schemas.microsoft.com/office/powerpoint/2010/main" val="2311464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8A02-B3C7-8A20-70BE-F693F8298621}"/>
              </a:ext>
            </a:extLst>
          </p:cNvPr>
          <p:cNvSpPr>
            <a:spLocks noGrp="1"/>
          </p:cNvSpPr>
          <p:nvPr>
            <p:ph type="title"/>
          </p:nvPr>
        </p:nvSpPr>
        <p:spPr>
          <a:xfrm>
            <a:off x="381001" y="239486"/>
            <a:ext cx="3932767" cy="576943"/>
          </a:xfrm>
        </p:spPr>
        <p:txBody>
          <a:bodyPr anchor="t"/>
          <a:lstStyle/>
          <a:p>
            <a:r>
              <a:rPr lang="en-US"/>
              <a:t>Dataset</a:t>
            </a:r>
          </a:p>
        </p:txBody>
      </p:sp>
      <p:sp>
        <p:nvSpPr>
          <p:cNvPr id="4" name="Text Placeholder 3">
            <a:extLst>
              <a:ext uri="{FF2B5EF4-FFF2-40B4-BE49-F238E27FC236}">
                <a16:creationId xmlns:a16="http://schemas.microsoft.com/office/drawing/2014/main" id="{88C61021-43BE-6321-063C-E11195E7B4AC}"/>
              </a:ext>
            </a:extLst>
          </p:cNvPr>
          <p:cNvSpPr>
            <a:spLocks noGrp="1"/>
          </p:cNvSpPr>
          <p:nvPr>
            <p:ph type="body" sz="half" idx="2"/>
          </p:nvPr>
        </p:nvSpPr>
        <p:spPr>
          <a:xfrm>
            <a:off x="381001" y="720271"/>
            <a:ext cx="6215742" cy="5898243"/>
          </a:xfrm>
        </p:spPr>
        <p:txBody>
          <a:bodyPr>
            <a:noAutofit/>
          </a:bodyPr>
          <a:lstStyle/>
          <a:p>
            <a:pPr marL="342900" indent="-342900">
              <a:lnSpc>
                <a:spcPct val="120000"/>
              </a:lnSpc>
              <a:buFont typeface="Arial" panose="020B0604020202020204" pitchFamily="34" charset="0"/>
              <a:buChar char="•"/>
            </a:pPr>
            <a:r>
              <a:rPr lang="en-US" sz="2400"/>
              <a:t>The dataset employed in this project originates from the public repository managed by </a:t>
            </a:r>
            <a:r>
              <a:rPr lang="en-US" sz="2400" b="1"/>
              <a:t>NASA's Prognostics Center of Excellence (</a:t>
            </a:r>
            <a:r>
              <a:rPr lang="en-US" sz="2400" b="1" err="1"/>
              <a:t>CoE</a:t>
            </a:r>
            <a:r>
              <a:rPr lang="en-US" sz="2400" b="1"/>
              <a:t>)</a:t>
            </a:r>
          </a:p>
          <a:p>
            <a:pPr marL="342900" indent="-342900">
              <a:lnSpc>
                <a:spcPct val="120000"/>
              </a:lnSpc>
              <a:buFont typeface="Arial" panose="020B0604020202020204" pitchFamily="34" charset="0"/>
              <a:buChar char="•"/>
            </a:pPr>
            <a:r>
              <a:rPr lang="en-US" sz="2400"/>
              <a:t>Specifically designed for </a:t>
            </a:r>
            <a:r>
              <a:rPr lang="en-US" sz="2400" b="1"/>
              <a:t>asset degradation modelling</a:t>
            </a:r>
            <a:r>
              <a:rPr lang="en-US" sz="2400"/>
              <a:t>, utilizing the Commercial Modular Aero-Propulsion System Simulation (C-MAPSS) framework. </a:t>
            </a:r>
          </a:p>
          <a:p>
            <a:pPr marL="342900" indent="-342900">
              <a:lnSpc>
                <a:spcPct val="120000"/>
              </a:lnSpc>
              <a:buFont typeface="Arial" panose="020B0604020202020204" pitchFamily="34" charset="0"/>
              <a:buChar char="•"/>
            </a:pPr>
            <a:r>
              <a:rPr lang="en-US" sz="2400"/>
              <a:t>Including four distinct datasets, representing a variety of operational conditions and fault modes.</a:t>
            </a:r>
          </a:p>
        </p:txBody>
      </p:sp>
      <p:pic>
        <p:nvPicPr>
          <p:cNvPr id="2054" name="Picture 6" descr="NASA Logo | NASA Global Precipitation Measurement Mission">
            <a:extLst>
              <a:ext uri="{FF2B5EF4-FFF2-40B4-BE49-F238E27FC236}">
                <a16:creationId xmlns:a16="http://schemas.microsoft.com/office/drawing/2014/main" id="{3F1C7435-4F78-526B-7035-F87F2DE18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8333" y="239486"/>
            <a:ext cx="3318781" cy="275979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ser's Guide for the Commercial Modular Aero-Propulsion System Simulation (C -MAPSS)">
            <a:extLst>
              <a:ext uri="{FF2B5EF4-FFF2-40B4-BE49-F238E27FC236}">
                <a16:creationId xmlns:a16="http://schemas.microsoft.com/office/drawing/2014/main" id="{C9ADA558-55F4-FC2E-4FFD-42D043D29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2" y="3429000"/>
            <a:ext cx="4245426" cy="2612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294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699A4-914B-6DA8-AAA7-97900657DEF0}"/>
              </a:ext>
            </a:extLst>
          </p:cNvPr>
          <p:cNvSpPr>
            <a:spLocks noGrp="1"/>
          </p:cNvSpPr>
          <p:nvPr>
            <p:ph type="title"/>
          </p:nvPr>
        </p:nvSpPr>
        <p:spPr/>
        <p:txBody>
          <a:bodyPr/>
          <a:lstStyle/>
          <a:p>
            <a:r>
              <a:rPr lang="en-GB">
                <a:latin typeface="Roboto"/>
                <a:ea typeface="Roboto"/>
                <a:cs typeface="Roboto"/>
              </a:rPr>
              <a:t>Conclusion</a:t>
            </a:r>
            <a:endParaRPr lang="en-GB"/>
          </a:p>
        </p:txBody>
      </p:sp>
      <p:sp>
        <p:nvSpPr>
          <p:cNvPr id="3" name="Content Placeholder 2">
            <a:extLst>
              <a:ext uri="{FF2B5EF4-FFF2-40B4-BE49-F238E27FC236}">
                <a16:creationId xmlns:a16="http://schemas.microsoft.com/office/drawing/2014/main" id="{8B637C45-CB70-8875-AA93-4BFFD8A677ED}"/>
              </a:ext>
            </a:extLst>
          </p:cNvPr>
          <p:cNvSpPr>
            <a:spLocks noGrp="1"/>
          </p:cNvSpPr>
          <p:nvPr>
            <p:ph sz="half" idx="1"/>
          </p:nvPr>
        </p:nvSpPr>
        <p:spPr>
          <a:xfrm>
            <a:off x="385791" y="1215483"/>
            <a:ext cx="11806209" cy="4225652"/>
          </a:xfrm>
        </p:spPr>
        <p:txBody>
          <a:bodyPr vert="horz" lIns="91440" tIns="45720" rIns="91440" bIns="45720" rtlCol="0" anchor="t">
            <a:normAutofit/>
          </a:bodyPr>
          <a:lstStyle/>
          <a:p>
            <a:pPr marL="0" indent="0">
              <a:buNone/>
            </a:pPr>
            <a:r>
              <a:rPr lang="en-US" dirty="0"/>
              <a:t>In this project, we:</a:t>
            </a:r>
          </a:p>
          <a:p>
            <a:r>
              <a:rPr lang="en-US" dirty="0"/>
              <a:t>Enhance predictive maintenance strategies by employing survival analysis to forecast an </a:t>
            </a:r>
            <a:r>
              <a:rPr lang="en-US" b="1" dirty="0"/>
              <a:t>aircraft engine's survival function</a:t>
            </a:r>
            <a:r>
              <a:rPr lang="en-US" dirty="0"/>
              <a:t>. </a:t>
            </a:r>
          </a:p>
          <a:p>
            <a:r>
              <a:rPr lang="en-US" dirty="0"/>
              <a:t>Concurrently leverage Long Short-Term Memory (</a:t>
            </a:r>
            <a:r>
              <a:rPr lang="en-US" b="1" dirty="0"/>
              <a:t>LSTM</a:t>
            </a:r>
            <a:r>
              <a:rPr lang="en-US" dirty="0"/>
              <a:t>) neural networks to estimate the engine's Remaining Useful Life (</a:t>
            </a:r>
            <a:r>
              <a:rPr lang="en-US" b="1" dirty="0"/>
              <a:t>RUL</a:t>
            </a:r>
            <a:r>
              <a:rPr lang="en-US" dirty="0"/>
              <a:t>). </a:t>
            </a:r>
          </a:p>
          <a:p>
            <a:r>
              <a:rPr lang="en-US" dirty="0"/>
              <a:t>These advanced predictive models enables the engine maintenance team to accurately determine the </a:t>
            </a:r>
            <a:r>
              <a:rPr lang="en-US" b="1" dirty="0"/>
              <a:t>optimal scheduling </a:t>
            </a:r>
            <a:r>
              <a:rPr lang="en-US" dirty="0"/>
              <a:t>for upcoming maintenance activities. </a:t>
            </a:r>
          </a:p>
          <a:p>
            <a:r>
              <a:rPr lang="en-US" dirty="0"/>
              <a:t>This is achieved by analyzing current sensor readings, thereby proactively prevent critical engine damage and ensuring operational efficiency.</a:t>
            </a:r>
            <a:endParaRPr lang="en-GB" dirty="0"/>
          </a:p>
          <a:p>
            <a:endParaRPr lang="en-GB" dirty="0"/>
          </a:p>
          <a:p>
            <a:pPr lvl="1"/>
            <a:endParaRPr lang="en-GB" dirty="0"/>
          </a:p>
        </p:txBody>
      </p:sp>
    </p:spTree>
    <p:extLst>
      <p:ext uri="{BB962C8B-B14F-4D97-AF65-F5344CB8AC3E}">
        <p14:creationId xmlns:p14="http://schemas.microsoft.com/office/powerpoint/2010/main" val="2942418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8A02-B3C7-8A20-70BE-F693F8298621}"/>
              </a:ext>
            </a:extLst>
          </p:cNvPr>
          <p:cNvSpPr>
            <a:spLocks noGrp="1"/>
          </p:cNvSpPr>
          <p:nvPr>
            <p:ph type="title"/>
          </p:nvPr>
        </p:nvSpPr>
        <p:spPr>
          <a:xfrm>
            <a:off x="381001" y="239486"/>
            <a:ext cx="3932767" cy="576943"/>
          </a:xfrm>
        </p:spPr>
        <p:txBody>
          <a:bodyPr anchor="t"/>
          <a:lstStyle/>
          <a:p>
            <a:r>
              <a:rPr lang="en-US"/>
              <a:t>Reference:</a:t>
            </a:r>
          </a:p>
        </p:txBody>
      </p:sp>
      <p:sp>
        <p:nvSpPr>
          <p:cNvPr id="4" name="Text Placeholder 3">
            <a:extLst>
              <a:ext uri="{FF2B5EF4-FFF2-40B4-BE49-F238E27FC236}">
                <a16:creationId xmlns:a16="http://schemas.microsoft.com/office/drawing/2014/main" id="{88C61021-43BE-6321-063C-E11195E7B4AC}"/>
              </a:ext>
            </a:extLst>
          </p:cNvPr>
          <p:cNvSpPr>
            <a:spLocks noGrp="1"/>
          </p:cNvSpPr>
          <p:nvPr>
            <p:ph type="body" sz="half" idx="2"/>
          </p:nvPr>
        </p:nvSpPr>
        <p:spPr>
          <a:xfrm>
            <a:off x="381001" y="803615"/>
            <a:ext cx="11332028" cy="5388429"/>
          </a:xfrm>
        </p:spPr>
        <p:txBody>
          <a:bodyPr vert="horz" lIns="91440" tIns="45720" rIns="91440" bIns="45720" rtlCol="0" anchor="t">
            <a:noAutofit/>
          </a:bodyPr>
          <a:lstStyle/>
          <a:p>
            <a:pPr marL="342900" indent="-342900">
              <a:lnSpc>
                <a:spcPct val="120000"/>
              </a:lnSpc>
              <a:buFont typeface="Arial" panose="020B0604020202020204" pitchFamily="34" charset="0"/>
              <a:buChar char="•"/>
            </a:pPr>
            <a:r>
              <a:rPr lang="en-US" sz="1800">
                <a:latin typeface="Roboto"/>
                <a:ea typeface="Roboto"/>
                <a:cs typeface="Roboto"/>
                <a:hlinkClick r:id="rId2"/>
              </a:rPr>
              <a:t>https://blog.klm.com/jet-engine-propulsion-the-comparison-of-power-between-a-car-and-an-aircraft/</a:t>
            </a:r>
          </a:p>
          <a:p>
            <a:pPr marL="342900" indent="-342900">
              <a:lnSpc>
                <a:spcPct val="120000"/>
              </a:lnSpc>
              <a:buFont typeface="Arial" panose="020B0604020202020204" pitchFamily="34" charset="0"/>
              <a:buChar char="•"/>
            </a:pPr>
            <a:r>
              <a:rPr lang="en-US" sz="1800">
                <a:latin typeface="Roboto"/>
                <a:ea typeface="Roboto"/>
                <a:cs typeface="Roboto"/>
                <a:hlinkClick r:id="rId2"/>
              </a:rPr>
              <a:t>https://global-engine.com/</a:t>
            </a:r>
            <a:endParaRPr lang="en-US" sz="1800">
              <a:latin typeface="Roboto"/>
              <a:ea typeface="Roboto"/>
              <a:cs typeface="Roboto"/>
            </a:endParaRPr>
          </a:p>
          <a:p>
            <a:pPr marL="342900" indent="-342900">
              <a:lnSpc>
                <a:spcPct val="120000"/>
              </a:lnSpc>
              <a:buFont typeface="Arial" panose="020B0604020202020204" pitchFamily="34" charset="0"/>
              <a:buChar char="•"/>
            </a:pPr>
            <a:r>
              <a:rPr lang="en-US" sz="1800">
                <a:latin typeface="Roboto"/>
                <a:ea typeface="Roboto"/>
                <a:cs typeface="Roboto"/>
                <a:hlinkClick r:id="rId3"/>
              </a:rPr>
              <a:t>https://gpm.nasa.gov/science-team/resources/nasa-logo</a:t>
            </a:r>
            <a:endParaRPr lang="en-US" sz="1800">
              <a:latin typeface="Roboto"/>
              <a:ea typeface="Roboto"/>
              <a:cs typeface="Roboto"/>
            </a:endParaRPr>
          </a:p>
          <a:p>
            <a:pPr marL="342900" indent="-342900">
              <a:lnSpc>
                <a:spcPct val="120000"/>
              </a:lnSpc>
              <a:buFont typeface="Arial" panose="020B0604020202020204" pitchFamily="34" charset="0"/>
              <a:buChar char="•"/>
            </a:pPr>
            <a:r>
              <a:rPr lang="en-US" sz="1800">
                <a:latin typeface="Roboto"/>
                <a:ea typeface="Roboto"/>
                <a:cs typeface="Roboto"/>
                <a:hlinkClick r:id="rId4"/>
              </a:rPr>
              <a:t>https://ntrs.nasa.gov/api/citations/20070034949/downloads/20070034949.pdf</a:t>
            </a:r>
            <a:endParaRPr lang="en-US" sz="1800">
              <a:latin typeface="Roboto"/>
              <a:ea typeface="Roboto"/>
              <a:cs typeface="Roboto"/>
            </a:endParaRPr>
          </a:p>
          <a:p>
            <a:pPr marL="342900" indent="-342900">
              <a:lnSpc>
                <a:spcPct val="120000"/>
              </a:lnSpc>
              <a:buFont typeface="Arial" panose="020B0604020202020204" pitchFamily="34" charset="0"/>
              <a:buChar char="•"/>
            </a:pPr>
            <a:r>
              <a:rPr lang="en-US" sz="1800">
                <a:latin typeface="Roboto"/>
                <a:ea typeface="Roboto"/>
                <a:cs typeface="Roboto"/>
                <a:hlinkClick r:id="rId5"/>
              </a:rPr>
              <a:t>https://blog.klm.com/jet-engine-maintenance-this-is-how-we-do-it/</a:t>
            </a:r>
            <a:endParaRPr lang="en-US" sz="1800">
              <a:latin typeface="Roboto"/>
              <a:ea typeface="Roboto"/>
              <a:cs typeface="Roboto"/>
            </a:endParaRPr>
          </a:p>
          <a:p>
            <a:pPr marL="342900" indent="-342900">
              <a:lnSpc>
                <a:spcPct val="120000"/>
              </a:lnSpc>
              <a:buFont typeface="Arial" panose="020B0604020202020204" pitchFamily="34" charset="0"/>
              <a:buChar char="•"/>
            </a:pPr>
            <a:r>
              <a:rPr lang="en-US" sz="1800">
                <a:latin typeface="Roboto"/>
                <a:ea typeface="Roboto"/>
                <a:cs typeface="Roboto"/>
                <a:hlinkClick r:id="rId6"/>
              </a:rPr>
              <a:t>https://www.kaggle.com/code/chiraggupta7410/turbo-jet-engine-predictive-maintainance-with-lstm/notebook</a:t>
            </a:r>
            <a:endParaRPr lang="en-US" sz="1800"/>
          </a:p>
          <a:p>
            <a:pPr marL="342900" indent="-342900">
              <a:lnSpc>
                <a:spcPct val="120000"/>
              </a:lnSpc>
              <a:buFont typeface="Arial" panose="020B0604020202020204" pitchFamily="34" charset="0"/>
              <a:buChar char="•"/>
            </a:pPr>
            <a:r>
              <a:rPr lang="en-US" sz="1800">
                <a:latin typeface="Roboto"/>
                <a:ea typeface="Roboto"/>
                <a:cs typeface="Roboto"/>
                <a:hlinkClick r:id="rId6"/>
              </a:rPr>
              <a:t>https://ieeexplore.ieee.org/stamp/stamp.jsp?tp=&amp;arnumber=9366425</a:t>
            </a:r>
            <a:endParaRPr lang="en-US" sz="1800"/>
          </a:p>
          <a:p>
            <a:pPr marL="342900" indent="-342900">
              <a:lnSpc>
                <a:spcPct val="120000"/>
              </a:lnSpc>
              <a:buFont typeface="Arial" panose="020B0604020202020204" pitchFamily="34" charset="0"/>
              <a:buChar char="•"/>
            </a:pPr>
            <a:endParaRPr lang="en-US" sz="1800">
              <a:latin typeface="Roboto"/>
              <a:ea typeface="Roboto"/>
              <a:cs typeface="Roboto"/>
            </a:endParaRPr>
          </a:p>
          <a:p>
            <a:pPr marL="342900" indent="-342900">
              <a:lnSpc>
                <a:spcPct val="120000"/>
              </a:lnSpc>
              <a:buFont typeface="Arial" panose="020B0604020202020204" pitchFamily="34" charset="0"/>
              <a:buChar char="•"/>
            </a:pPr>
            <a:endParaRPr lang="en-US" sz="1800"/>
          </a:p>
          <a:p>
            <a:pPr marL="342900" indent="-342900">
              <a:lnSpc>
                <a:spcPct val="120000"/>
              </a:lnSpc>
              <a:buFont typeface="Arial" panose="020B0604020202020204" pitchFamily="34" charset="0"/>
              <a:buChar char="•"/>
            </a:pPr>
            <a:endParaRPr lang="en-US" sz="1800"/>
          </a:p>
          <a:p>
            <a:pPr marL="342900" indent="-342900">
              <a:lnSpc>
                <a:spcPct val="120000"/>
              </a:lnSpc>
              <a:buFont typeface="Arial" panose="020B0604020202020204" pitchFamily="34" charset="0"/>
              <a:buChar char="•"/>
            </a:pPr>
            <a:endParaRPr lang="en-US" sz="1800"/>
          </a:p>
          <a:p>
            <a:pPr marL="342900" indent="-342900">
              <a:lnSpc>
                <a:spcPct val="120000"/>
              </a:lnSpc>
              <a:buFont typeface="Arial" panose="020B0604020202020204" pitchFamily="34" charset="0"/>
              <a:buChar char="•"/>
            </a:pPr>
            <a:endParaRPr lang="en-US" sz="1800"/>
          </a:p>
          <a:p>
            <a:pPr marL="342900" indent="-342900">
              <a:lnSpc>
                <a:spcPct val="120000"/>
              </a:lnSpc>
              <a:buFont typeface="Arial" panose="020B0604020202020204" pitchFamily="34" charset="0"/>
              <a:buChar char="•"/>
            </a:pPr>
            <a:endParaRPr lang="en-US" sz="1800"/>
          </a:p>
          <a:p>
            <a:pPr marL="342900" indent="-342900">
              <a:lnSpc>
                <a:spcPct val="120000"/>
              </a:lnSpc>
              <a:buFont typeface="Arial" panose="020B0604020202020204" pitchFamily="34" charset="0"/>
              <a:buChar char="•"/>
            </a:pPr>
            <a:endParaRPr lang="en-US" sz="1800"/>
          </a:p>
          <a:p>
            <a:pPr marL="342900" indent="-342900">
              <a:lnSpc>
                <a:spcPct val="120000"/>
              </a:lnSpc>
              <a:buFont typeface="Arial" panose="020B0604020202020204" pitchFamily="34" charset="0"/>
              <a:buChar char="•"/>
            </a:pPr>
            <a:endParaRPr lang="en-US" sz="2400"/>
          </a:p>
        </p:txBody>
      </p:sp>
    </p:spTree>
    <p:extLst>
      <p:ext uri="{BB962C8B-B14F-4D97-AF65-F5344CB8AC3E}">
        <p14:creationId xmlns:p14="http://schemas.microsoft.com/office/powerpoint/2010/main" val="2014318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46D27-196A-00B1-BA2B-4061AA3F1FC3}"/>
              </a:ext>
            </a:extLst>
          </p:cNvPr>
          <p:cNvSpPr>
            <a:spLocks noGrp="1"/>
          </p:cNvSpPr>
          <p:nvPr>
            <p:ph type="title"/>
          </p:nvPr>
        </p:nvSpPr>
        <p:spPr/>
        <p:txBody>
          <a:bodyPr/>
          <a:lstStyle/>
          <a:p>
            <a:r>
              <a:rPr lang="zh-CN" altLang="en-US">
                <a:latin typeface="Roboto"/>
                <a:cs typeface="Roboto"/>
              </a:rPr>
              <a:t>Thank you for listening</a:t>
            </a:r>
            <a:endParaRPr lang="zh-CN" altLang="en-US"/>
          </a:p>
        </p:txBody>
      </p:sp>
    </p:spTree>
    <p:extLst>
      <p:ext uri="{BB962C8B-B14F-4D97-AF65-F5344CB8AC3E}">
        <p14:creationId xmlns:p14="http://schemas.microsoft.com/office/powerpoint/2010/main" val="2116730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8A02-B3C7-8A20-70BE-F693F8298621}"/>
              </a:ext>
            </a:extLst>
          </p:cNvPr>
          <p:cNvSpPr>
            <a:spLocks noGrp="1"/>
          </p:cNvSpPr>
          <p:nvPr>
            <p:ph type="title"/>
          </p:nvPr>
        </p:nvSpPr>
        <p:spPr>
          <a:xfrm>
            <a:off x="381000" y="200722"/>
            <a:ext cx="11430000" cy="1014761"/>
          </a:xfrm>
        </p:spPr>
        <p:txBody>
          <a:bodyPr anchor="ctr">
            <a:normAutofit/>
          </a:bodyPr>
          <a:lstStyle/>
          <a:p>
            <a:r>
              <a:rPr lang="en-US"/>
              <a:t>Objectives</a:t>
            </a:r>
          </a:p>
        </p:txBody>
      </p:sp>
      <p:sp>
        <p:nvSpPr>
          <p:cNvPr id="4" name="Text Placeholder 3">
            <a:extLst>
              <a:ext uri="{FF2B5EF4-FFF2-40B4-BE49-F238E27FC236}">
                <a16:creationId xmlns:a16="http://schemas.microsoft.com/office/drawing/2014/main" id="{88C61021-43BE-6321-063C-E11195E7B4AC}"/>
              </a:ext>
            </a:extLst>
          </p:cNvPr>
          <p:cNvSpPr>
            <a:spLocks noGrp="1"/>
          </p:cNvSpPr>
          <p:nvPr>
            <p:ph sz="half" idx="1"/>
          </p:nvPr>
        </p:nvSpPr>
        <p:spPr>
          <a:xfrm>
            <a:off x="379048" y="1215483"/>
            <a:ext cx="5615353" cy="4225652"/>
          </a:xfrm>
        </p:spPr>
        <p:txBody>
          <a:bodyPr>
            <a:normAutofit/>
          </a:bodyPr>
          <a:lstStyle/>
          <a:p>
            <a:pPr marL="342900" indent="-342900">
              <a:buFont typeface="Arial" panose="020B0604020202020204" pitchFamily="34" charset="0"/>
              <a:buChar char="•"/>
            </a:pPr>
            <a:r>
              <a:rPr lang="en-US"/>
              <a:t>Utilize machine learning techniques to provide precise prediction of the </a:t>
            </a:r>
            <a:r>
              <a:rPr lang="en-US" b="1"/>
              <a:t>survival probability and Remaining Useful Life (RUL)</a:t>
            </a:r>
            <a:r>
              <a:rPr lang="en-US"/>
              <a:t> for specific engine types. </a:t>
            </a:r>
          </a:p>
          <a:p>
            <a:pPr marL="342900" indent="-342900">
              <a:buFont typeface="Arial" panose="020B0604020202020204" pitchFamily="34" charset="0"/>
              <a:buChar char="•"/>
            </a:pPr>
            <a:r>
              <a:rPr lang="en-US"/>
              <a:t>Analyze the engine's </a:t>
            </a:r>
            <a:r>
              <a:rPr lang="en-US" b="1"/>
              <a:t>operational conditions</a:t>
            </a:r>
            <a:r>
              <a:rPr lang="en-US"/>
              <a:t> and interpret data collected from different sensors </a:t>
            </a:r>
          </a:p>
          <a:p>
            <a:pPr marL="342900" indent="-342900">
              <a:buFont typeface="Arial" panose="020B0604020202020204" pitchFamily="34" charset="0"/>
              <a:buChar char="•"/>
            </a:pPr>
            <a:r>
              <a:rPr lang="en-US"/>
              <a:t>Provide a </a:t>
            </a:r>
            <a:r>
              <a:rPr lang="en-US" b="1"/>
              <a:t>proactive maintenance approach</a:t>
            </a:r>
            <a:r>
              <a:rPr lang="en-US"/>
              <a:t> for the industry</a:t>
            </a:r>
          </a:p>
        </p:txBody>
      </p:sp>
      <p:pic>
        <p:nvPicPr>
          <p:cNvPr id="4098" name="Picture 2" descr="Jet Engine Maintenance: This Is How We Do It - KLM Blog">
            <a:extLst>
              <a:ext uri="{FF2B5EF4-FFF2-40B4-BE49-F238E27FC236}">
                <a16:creationId xmlns:a16="http://schemas.microsoft.com/office/drawing/2014/main" id="{CBCE3209-4CE4-A1E8-AF0B-8E54AEA786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9" r="3" b="4"/>
          <a:stretch/>
        </p:blipFill>
        <p:spPr bwMode="auto">
          <a:xfrm>
            <a:off x="6197600" y="1215483"/>
            <a:ext cx="5613400" cy="4225652"/>
          </a:xfrm>
          <a:prstGeom prst="rect">
            <a:avLst/>
          </a:prstGeom>
          <a:solidFill>
            <a:srgbClr val="FFFFFF"/>
          </a:solidFill>
        </p:spPr>
      </p:pic>
    </p:spTree>
    <p:extLst>
      <p:ext uri="{BB962C8B-B14F-4D97-AF65-F5344CB8AC3E}">
        <p14:creationId xmlns:p14="http://schemas.microsoft.com/office/powerpoint/2010/main" val="2920269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863F7-8092-5C55-20AA-F1A6220056C9}"/>
              </a:ext>
            </a:extLst>
          </p:cNvPr>
          <p:cNvSpPr>
            <a:spLocks noGrp="1"/>
          </p:cNvSpPr>
          <p:nvPr>
            <p:ph type="title"/>
          </p:nvPr>
        </p:nvSpPr>
        <p:spPr/>
        <p:txBody>
          <a:bodyPr/>
          <a:lstStyle/>
          <a:p>
            <a:r>
              <a:rPr lang="en-US"/>
              <a:t>Data Description</a:t>
            </a:r>
          </a:p>
        </p:txBody>
      </p:sp>
      <p:sp>
        <p:nvSpPr>
          <p:cNvPr id="3" name="Content Placeholder 2">
            <a:extLst>
              <a:ext uri="{FF2B5EF4-FFF2-40B4-BE49-F238E27FC236}">
                <a16:creationId xmlns:a16="http://schemas.microsoft.com/office/drawing/2014/main" id="{070DF7FD-C1E9-4E59-D9C0-56D4268308E4}"/>
              </a:ext>
            </a:extLst>
          </p:cNvPr>
          <p:cNvSpPr>
            <a:spLocks noGrp="1"/>
          </p:cNvSpPr>
          <p:nvPr>
            <p:ph sz="half" idx="1"/>
          </p:nvPr>
        </p:nvSpPr>
        <p:spPr>
          <a:xfrm>
            <a:off x="259305" y="1063083"/>
            <a:ext cx="11430000" cy="4225652"/>
          </a:xfrm>
        </p:spPr>
        <p:txBody>
          <a:bodyPr/>
          <a:lstStyle/>
          <a:p>
            <a:r>
              <a:rPr lang="en-US"/>
              <a:t>The dataset from Kaggle includes the training, testing, and RUL data files for 4 different operation condition combination sets. </a:t>
            </a:r>
          </a:p>
          <a:p>
            <a:r>
              <a:rPr lang="en-US"/>
              <a:t>In training and testing data files, there are 26 columns, including:</a:t>
            </a:r>
          </a:p>
          <a:p>
            <a:endParaRPr lang="en-US"/>
          </a:p>
        </p:txBody>
      </p:sp>
      <p:graphicFrame>
        <p:nvGraphicFramePr>
          <p:cNvPr id="5" name="Table 4">
            <a:extLst>
              <a:ext uri="{FF2B5EF4-FFF2-40B4-BE49-F238E27FC236}">
                <a16:creationId xmlns:a16="http://schemas.microsoft.com/office/drawing/2014/main" id="{7350F7F1-945E-30E7-A940-B19F0CFDB8E1}"/>
              </a:ext>
            </a:extLst>
          </p:cNvPr>
          <p:cNvGraphicFramePr>
            <a:graphicFrameLocks noGrp="1"/>
          </p:cNvGraphicFramePr>
          <p:nvPr>
            <p:extLst>
              <p:ext uri="{D42A27DB-BD31-4B8C-83A1-F6EECF244321}">
                <p14:modId xmlns:p14="http://schemas.microsoft.com/office/powerpoint/2010/main" val="2534042921"/>
              </p:ext>
            </p:extLst>
          </p:nvPr>
        </p:nvGraphicFramePr>
        <p:xfrm>
          <a:off x="243390" y="2257697"/>
          <a:ext cx="11689305" cy="4358640"/>
        </p:xfrm>
        <a:graphic>
          <a:graphicData uri="http://schemas.openxmlformats.org/drawingml/2006/table">
            <a:tbl>
              <a:tblPr firstRow="1" bandRow="1">
                <a:tableStyleId>{BC89EF96-8CEA-46FF-86C4-4CE0E7609802}</a:tableStyleId>
              </a:tblPr>
              <a:tblGrid>
                <a:gridCol w="5812503">
                  <a:extLst>
                    <a:ext uri="{9D8B030D-6E8A-4147-A177-3AD203B41FA5}">
                      <a16:colId xmlns:a16="http://schemas.microsoft.com/office/drawing/2014/main" val="3203107404"/>
                    </a:ext>
                  </a:extLst>
                </a:gridCol>
                <a:gridCol w="5876802">
                  <a:extLst>
                    <a:ext uri="{9D8B030D-6E8A-4147-A177-3AD203B41FA5}">
                      <a16:colId xmlns:a16="http://schemas.microsoft.com/office/drawing/2014/main" val="3681807539"/>
                    </a:ext>
                  </a:extLst>
                </a:gridCol>
              </a:tblGrid>
              <a:tr h="314793">
                <a:tc>
                  <a:txBody>
                    <a:bodyPr/>
                    <a:lstStyle/>
                    <a:p>
                      <a:r>
                        <a:rPr lang="en-US" sz="1600" b="1" dirty="0">
                          <a:solidFill>
                            <a:schemeClr val="accent4">
                              <a:lumMod val="10000"/>
                            </a:schemeClr>
                          </a:solidFill>
                        </a:rPr>
                        <a:t>Engine number</a:t>
                      </a:r>
                    </a:p>
                  </a:txBody>
                  <a:tcPr/>
                </a:tc>
                <a:tc>
                  <a:txBody>
                    <a:bodyPr/>
                    <a:lstStyle/>
                    <a:p>
                      <a:r>
                        <a:rPr lang="en-US" sz="1600" b="1">
                          <a:solidFill>
                            <a:schemeClr val="accent4">
                              <a:lumMod val="10000"/>
                            </a:schemeClr>
                          </a:solidFill>
                        </a:rPr>
                        <a:t>Sensor 9: Physical core speed (Nc, rpm) </a:t>
                      </a:r>
                    </a:p>
                  </a:txBody>
                  <a:tcPr/>
                </a:tc>
                <a:extLst>
                  <a:ext uri="{0D108BD9-81ED-4DB2-BD59-A6C34878D82A}">
                    <a16:rowId xmlns:a16="http://schemas.microsoft.com/office/drawing/2014/main" val="4270846966"/>
                  </a:ext>
                </a:extLst>
              </a:tr>
              <a:tr h="306811">
                <a:tc>
                  <a:txBody>
                    <a:bodyPr/>
                    <a:lstStyle/>
                    <a:p>
                      <a:r>
                        <a:rPr lang="en-US" sz="1600" b="1">
                          <a:solidFill>
                            <a:schemeClr val="accent4">
                              <a:lumMod val="10000"/>
                            </a:schemeClr>
                          </a:solidFill>
                        </a:rPr>
                        <a:t>Time in cycles</a:t>
                      </a:r>
                    </a:p>
                  </a:txBody>
                  <a:tcPr/>
                </a:tc>
                <a:tc>
                  <a:txBody>
                    <a:bodyPr/>
                    <a:lstStyle/>
                    <a:p>
                      <a:r>
                        <a:rPr lang="fr-FR" sz="1600" b="1">
                          <a:solidFill>
                            <a:schemeClr val="accent4">
                              <a:lumMod val="10000"/>
                            </a:schemeClr>
                          </a:solidFill>
                        </a:rPr>
                        <a:t>Sensor 10: Engine pressure ratio (epr, P50/P2) </a:t>
                      </a:r>
                      <a:endParaRPr lang="en-US" sz="1600" b="1">
                        <a:solidFill>
                          <a:schemeClr val="accent4">
                            <a:lumMod val="10000"/>
                          </a:schemeClr>
                        </a:solidFill>
                      </a:endParaRPr>
                    </a:p>
                  </a:txBody>
                  <a:tcPr/>
                </a:tc>
                <a:extLst>
                  <a:ext uri="{0D108BD9-81ED-4DB2-BD59-A6C34878D82A}">
                    <a16:rowId xmlns:a16="http://schemas.microsoft.com/office/drawing/2014/main" val="777250803"/>
                  </a:ext>
                </a:extLst>
              </a:tr>
              <a:tr h="314793">
                <a:tc>
                  <a:txBody>
                    <a:bodyPr/>
                    <a:lstStyle/>
                    <a:p>
                      <a:r>
                        <a:rPr lang="en-US" sz="1600" b="1">
                          <a:solidFill>
                            <a:schemeClr val="accent4">
                              <a:lumMod val="10000"/>
                            </a:schemeClr>
                          </a:solidFill>
                        </a:rPr>
                        <a:t>Operation Condition 1: Altitude</a:t>
                      </a:r>
                    </a:p>
                  </a:txBody>
                  <a:tcPr/>
                </a:tc>
                <a:tc>
                  <a:txBody>
                    <a:bodyPr/>
                    <a:lstStyle/>
                    <a:p>
                      <a:r>
                        <a:rPr lang="en-US" sz="1600" b="1">
                          <a:solidFill>
                            <a:schemeClr val="accent4">
                              <a:lumMod val="10000"/>
                            </a:schemeClr>
                          </a:solidFill>
                        </a:rPr>
                        <a:t>Sensor 11: Static pressure at HPC outlet (Ps30, psia) </a:t>
                      </a:r>
                    </a:p>
                  </a:txBody>
                  <a:tcPr/>
                </a:tc>
                <a:extLst>
                  <a:ext uri="{0D108BD9-81ED-4DB2-BD59-A6C34878D82A}">
                    <a16:rowId xmlns:a16="http://schemas.microsoft.com/office/drawing/2014/main" val="1793300246"/>
                  </a:ext>
                </a:extLst>
              </a:tr>
              <a:tr h="314793">
                <a:tc>
                  <a:txBody>
                    <a:bodyPr/>
                    <a:lstStyle/>
                    <a:p>
                      <a:r>
                        <a:rPr lang="en-US" sz="1600" b="1">
                          <a:solidFill>
                            <a:schemeClr val="accent4">
                              <a:lumMod val="10000"/>
                            </a:schemeClr>
                          </a:solidFill>
                        </a:rPr>
                        <a:t>Operation Condition 2: Mach number</a:t>
                      </a:r>
                    </a:p>
                  </a:txBody>
                  <a:tcPr/>
                </a:tc>
                <a:tc>
                  <a:txBody>
                    <a:bodyPr/>
                    <a:lstStyle/>
                    <a:p>
                      <a:r>
                        <a:rPr lang="en-US" sz="1600" b="1">
                          <a:solidFill>
                            <a:schemeClr val="accent4">
                              <a:lumMod val="10000"/>
                            </a:schemeClr>
                          </a:solidFill>
                        </a:rPr>
                        <a:t>Sensor 12: Ratio of fuel flow to Ps30 (phi, pps/psi) </a:t>
                      </a:r>
                    </a:p>
                  </a:txBody>
                  <a:tcPr/>
                </a:tc>
                <a:extLst>
                  <a:ext uri="{0D108BD9-81ED-4DB2-BD59-A6C34878D82A}">
                    <a16:rowId xmlns:a16="http://schemas.microsoft.com/office/drawing/2014/main" val="4262584555"/>
                  </a:ext>
                </a:extLst>
              </a:tr>
              <a:tr h="314793">
                <a:tc>
                  <a:txBody>
                    <a:bodyPr/>
                    <a:lstStyle/>
                    <a:p>
                      <a:r>
                        <a:rPr lang="en-US" sz="1600" b="1">
                          <a:solidFill>
                            <a:schemeClr val="accent4">
                              <a:lumMod val="10000"/>
                            </a:schemeClr>
                          </a:solidFill>
                        </a:rPr>
                        <a:t>Operation Condition 3: Throttle resolver angle (TRA)</a:t>
                      </a:r>
                    </a:p>
                  </a:txBody>
                  <a:tcPr/>
                </a:tc>
                <a:tc>
                  <a:txBody>
                    <a:bodyPr/>
                    <a:lstStyle/>
                    <a:p>
                      <a:r>
                        <a:rPr lang="en-US" sz="1600" b="1">
                          <a:solidFill>
                            <a:schemeClr val="accent4">
                              <a:lumMod val="10000"/>
                            </a:schemeClr>
                          </a:solidFill>
                        </a:rPr>
                        <a:t>Sensor 13: Corrected fan speed (NRf, rpm) </a:t>
                      </a:r>
                    </a:p>
                  </a:txBody>
                  <a:tcPr/>
                </a:tc>
                <a:extLst>
                  <a:ext uri="{0D108BD9-81ED-4DB2-BD59-A6C34878D82A}">
                    <a16:rowId xmlns:a16="http://schemas.microsoft.com/office/drawing/2014/main" val="1945458552"/>
                  </a:ext>
                </a:extLst>
              </a:tr>
              <a:tr h="314793">
                <a:tc>
                  <a:txBody>
                    <a:bodyPr/>
                    <a:lstStyle/>
                    <a:p>
                      <a:r>
                        <a:rPr lang="en-US" sz="1600" b="1">
                          <a:solidFill>
                            <a:schemeClr val="accent4">
                              <a:lumMod val="10000"/>
                            </a:schemeClr>
                          </a:solidFill>
                        </a:rPr>
                        <a:t>Sensor 1: Total temperature at fan inlet (T2, R) </a:t>
                      </a:r>
                    </a:p>
                  </a:txBody>
                  <a:tcPr/>
                </a:tc>
                <a:tc>
                  <a:txBody>
                    <a:bodyPr/>
                    <a:lstStyle/>
                    <a:p>
                      <a:r>
                        <a:rPr lang="en-US" sz="1600" b="1">
                          <a:solidFill>
                            <a:schemeClr val="accent4">
                              <a:lumMod val="10000"/>
                            </a:schemeClr>
                          </a:solidFill>
                        </a:rPr>
                        <a:t>Sensor 14: Corrected fan speed (NRc, rpm) </a:t>
                      </a:r>
                    </a:p>
                  </a:txBody>
                  <a:tcPr/>
                </a:tc>
                <a:extLst>
                  <a:ext uri="{0D108BD9-81ED-4DB2-BD59-A6C34878D82A}">
                    <a16:rowId xmlns:a16="http://schemas.microsoft.com/office/drawing/2014/main" val="485921070"/>
                  </a:ext>
                </a:extLst>
              </a:tr>
              <a:tr h="314793">
                <a:tc>
                  <a:txBody>
                    <a:bodyPr/>
                    <a:lstStyle/>
                    <a:p>
                      <a:r>
                        <a:rPr lang="en-US" sz="1600" b="1">
                          <a:solidFill>
                            <a:schemeClr val="accent4">
                              <a:lumMod val="10000"/>
                            </a:schemeClr>
                          </a:solidFill>
                        </a:rPr>
                        <a:t>Sensor 2: Total temperature at LPC outlet (T24, R) </a:t>
                      </a:r>
                    </a:p>
                  </a:txBody>
                  <a:tcPr/>
                </a:tc>
                <a:tc>
                  <a:txBody>
                    <a:bodyPr/>
                    <a:lstStyle/>
                    <a:p>
                      <a:r>
                        <a:rPr lang="en-US" sz="1600" b="1">
                          <a:solidFill>
                            <a:schemeClr val="accent4">
                              <a:lumMod val="10000"/>
                            </a:schemeClr>
                          </a:solidFill>
                        </a:rPr>
                        <a:t>Sensor 15: Bypass ratio (BPR) </a:t>
                      </a:r>
                    </a:p>
                  </a:txBody>
                  <a:tcPr/>
                </a:tc>
                <a:extLst>
                  <a:ext uri="{0D108BD9-81ED-4DB2-BD59-A6C34878D82A}">
                    <a16:rowId xmlns:a16="http://schemas.microsoft.com/office/drawing/2014/main" val="3534334720"/>
                  </a:ext>
                </a:extLst>
              </a:tr>
              <a:tr h="314793">
                <a:tc>
                  <a:txBody>
                    <a:bodyPr/>
                    <a:lstStyle/>
                    <a:p>
                      <a:r>
                        <a:rPr lang="en-US" sz="1600" b="1">
                          <a:solidFill>
                            <a:schemeClr val="accent4">
                              <a:lumMod val="10000"/>
                            </a:schemeClr>
                          </a:solidFill>
                        </a:rPr>
                        <a:t>Sensor 3: Total temperature at HPC outlet (T30, R) </a:t>
                      </a:r>
                    </a:p>
                  </a:txBody>
                  <a:tcPr/>
                </a:tc>
                <a:tc>
                  <a:txBody>
                    <a:bodyPr/>
                    <a:lstStyle/>
                    <a:p>
                      <a:r>
                        <a:rPr lang="en-US" sz="1600" b="1">
                          <a:solidFill>
                            <a:schemeClr val="accent4">
                              <a:lumMod val="10000"/>
                            </a:schemeClr>
                          </a:solidFill>
                        </a:rPr>
                        <a:t>Sensor 16: Burner fuel-air ratio (farB) </a:t>
                      </a:r>
                    </a:p>
                  </a:txBody>
                  <a:tcPr/>
                </a:tc>
                <a:extLst>
                  <a:ext uri="{0D108BD9-81ED-4DB2-BD59-A6C34878D82A}">
                    <a16:rowId xmlns:a16="http://schemas.microsoft.com/office/drawing/2014/main" val="2129114640"/>
                  </a:ext>
                </a:extLst>
              </a:tr>
              <a:tr h="314793">
                <a:tc>
                  <a:txBody>
                    <a:bodyPr/>
                    <a:lstStyle/>
                    <a:p>
                      <a:r>
                        <a:rPr lang="en-US" sz="1600" b="1">
                          <a:solidFill>
                            <a:schemeClr val="accent4">
                              <a:lumMod val="10000"/>
                            </a:schemeClr>
                          </a:solidFill>
                        </a:rPr>
                        <a:t>Sensor 4: Total Temperature LPT outlet (T50, R) </a:t>
                      </a:r>
                    </a:p>
                  </a:txBody>
                  <a:tcPr/>
                </a:tc>
                <a:tc>
                  <a:txBody>
                    <a:bodyPr/>
                    <a:lstStyle/>
                    <a:p>
                      <a:r>
                        <a:rPr lang="en-US" sz="1600" b="1">
                          <a:solidFill>
                            <a:schemeClr val="accent4">
                              <a:lumMod val="10000"/>
                            </a:schemeClr>
                          </a:solidFill>
                        </a:rPr>
                        <a:t>Sensor 17: Bleed Enthalpy (htBleed) </a:t>
                      </a:r>
                    </a:p>
                  </a:txBody>
                  <a:tcPr/>
                </a:tc>
                <a:extLst>
                  <a:ext uri="{0D108BD9-81ED-4DB2-BD59-A6C34878D82A}">
                    <a16:rowId xmlns:a16="http://schemas.microsoft.com/office/drawing/2014/main" val="3440687683"/>
                  </a:ext>
                </a:extLst>
              </a:tr>
              <a:tr h="314793">
                <a:tc>
                  <a:txBody>
                    <a:bodyPr/>
                    <a:lstStyle/>
                    <a:p>
                      <a:r>
                        <a:rPr lang="en-US" sz="1600" b="1">
                          <a:solidFill>
                            <a:schemeClr val="accent4">
                              <a:lumMod val="10000"/>
                            </a:schemeClr>
                          </a:solidFill>
                        </a:rPr>
                        <a:t>Sensor 5: Pressure at fan inlet (P2, psia) </a:t>
                      </a:r>
                    </a:p>
                  </a:txBody>
                  <a:tcPr/>
                </a:tc>
                <a:tc>
                  <a:txBody>
                    <a:bodyPr/>
                    <a:lstStyle/>
                    <a:p>
                      <a:r>
                        <a:rPr lang="en-US" sz="1600" b="1">
                          <a:solidFill>
                            <a:schemeClr val="accent4">
                              <a:lumMod val="10000"/>
                            </a:schemeClr>
                          </a:solidFill>
                        </a:rPr>
                        <a:t>Sensor 18: Demanded fan speed (Nf_dmd, rpm) </a:t>
                      </a:r>
                    </a:p>
                  </a:txBody>
                  <a:tcPr/>
                </a:tc>
                <a:extLst>
                  <a:ext uri="{0D108BD9-81ED-4DB2-BD59-A6C34878D82A}">
                    <a16:rowId xmlns:a16="http://schemas.microsoft.com/office/drawing/2014/main" val="2473437943"/>
                  </a:ext>
                </a:extLst>
              </a:tr>
              <a:tr h="314793">
                <a:tc>
                  <a:txBody>
                    <a:bodyPr/>
                    <a:lstStyle/>
                    <a:p>
                      <a:r>
                        <a:rPr lang="en-US" sz="1600" b="1">
                          <a:solidFill>
                            <a:schemeClr val="accent4">
                              <a:lumMod val="10000"/>
                            </a:schemeClr>
                          </a:solidFill>
                        </a:rPr>
                        <a:t>Sensor 6: Total pressure in bypass-duct (P15, psia) </a:t>
                      </a:r>
                    </a:p>
                  </a:txBody>
                  <a:tcPr/>
                </a:tc>
                <a:tc>
                  <a:txBody>
                    <a:bodyPr/>
                    <a:lstStyle/>
                    <a:p>
                      <a:r>
                        <a:rPr lang="en-US" sz="1600" b="1">
                          <a:solidFill>
                            <a:schemeClr val="accent4">
                              <a:lumMod val="10000"/>
                            </a:schemeClr>
                          </a:solidFill>
                        </a:rPr>
                        <a:t>Sensor 19: Demanded corrected FS (PCNfR_dmd, rpm) </a:t>
                      </a:r>
                    </a:p>
                  </a:txBody>
                  <a:tcPr/>
                </a:tc>
                <a:extLst>
                  <a:ext uri="{0D108BD9-81ED-4DB2-BD59-A6C34878D82A}">
                    <a16:rowId xmlns:a16="http://schemas.microsoft.com/office/drawing/2014/main" val="2741657887"/>
                  </a:ext>
                </a:extLst>
              </a:tr>
              <a:tr h="314793">
                <a:tc>
                  <a:txBody>
                    <a:bodyPr/>
                    <a:lstStyle/>
                    <a:p>
                      <a:r>
                        <a:rPr lang="en-US" sz="1600" b="1">
                          <a:solidFill>
                            <a:schemeClr val="accent4">
                              <a:lumMod val="10000"/>
                            </a:schemeClr>
                          </a:solidFill>
                        </a:rPr>
                        <a:t>Sensor 7: Total pressure at HPC outlet (P30, psia) </a:t>
                      </a:r>
                    </a:p>
                  </a:txBody>
                  <a:tcPr/>
                </a:tc>
                <a:tc>
                  <a:txBody>
                    <a:bodyPr/>
                    <a:lstStyle/>
                    <a:p>
                      <a:r>
                        <a:rPr lang="en-US" sz="1600" b="1">
                          <a:solidFill>
                            <a:schemeClr val="accent4">
                              <a:lumMod val="10000"/>
                            </a:schemeClr>
                          </a:solidFill>
                        </a:rPr>
                        <a:t>Sensor 20: HPT coolant bleed (W31, lbm/s) </a:t>
                      </a:r>
                    </a:p>
                  </a:txBody>
                  <a:tcPr/>
                </a:tc>
                <a:extLst>
                  <a:ext uri="{0D108BD9-81ED-4DB2-BD59-A6C34878D82A}">
                    <a16:rowId xmlns:a16="http://schemas.microsoft.com/office/drawing/2014/main" val="873016238"/>
                  </a:ext>
                </a:extLst>
              </a:tr>
              <a:tr h="314793">
                <a:tc>
                  <a:txBody>
                    <a:bodyPr/>
                    <a:lstStyle/>
                    <a:p>
                      <a:r>
                        <a:rPr lang="en-US" sz="1600" b="1">
                          <a:solidFill>
                            <a:schemeClr val="accent4">
                              <a:lumMod val="10000"/>
                            </a:schemeClr>
                          </a:solidFill>
                        </a:rPr>
                        <a:t>Sensor 8: Physical fan speed (</a:t>
                      </a:r>
                      <a:r>
                        <a:rPr lang="en-US" sz="1600" b="1" err="1">
                          <a:solidFill>
                            <a:schemeClr val="accent4">
                              <a:lumMod val="10000"/>
                            </a:schemeClr>
                          </a:solidFill>
                        </a:rPr>
                        <a:t>Nf</a:t>
                      </a:r>
                      <a:r>
                        <a:rPr lang="en-US" sz="1600" b="1">
                          <a:solidFill>
                            <a:schemeClr val="accent4">
                              <a:lumMod val="10000"/>
                            </a:schemeClr>
                          </a:solidFill>
                        </a:rPr>
                        <a:t>, rpm) </a:t>
                      </a:r>
                    </a:p>
                  </a:txBody>
                  <a:tcPr/>
                </a:tc>
                <a:tc>
                  <a:txBody>
                    <a:bodyPr/>
                    <a:lstStyle/>
                    <a:p>
                      <a:r>
                        <a:rPr lang="en-US" sz="1600" b="1" dirty="0">
                          <a:solidFill>
                            <a:schemeClr val="accent4">
                              <a:lumMod val="10000"/>
                            </a:schemeClr>
                          </a:solidFill>
                        </a:rPr>
                        <a:t>Sensor 21: LPT coolant bleed (W32, </a:t>
                      </a:r>
                      <a:r>
                        <a:rPr lang="en-US" sz="1600" b="1" dirty="0" err="1">
                          <a:solidFill>
                            <a:schemeClr val="accent4">
                              <a:lumMod val="10000"/>
                            </a:schemeClr>
                          </a:solidFill>
                        </a:rPr>
                        <a:t>lbm</a:t>
                      </a:r>
                      <a:r>
                        <a:rPr lang="en-US" sz="1600" b="1" dirty="0">
                          <a:solidFill>
                            <a:schemeClr val="accent4">
                              <a:lumMod val="10000"/>
                            </a:schemeClr>
                          </a:solidFill>
                        </a:rPr>
                        <a:t>/s) </a:t>
                      </a:r>
                    </a:p>
                  </a:txBody>
                  <a:tcPr/>
                </a:tc>
                <a:extLst>
                  <a:ext uri="{0D108BD9-81ED-4DB2-BD59-A6C34878D82A}">
                    <a16:rowId xmlns:a16="http://schemas.microsoft.com/office/drawing/2014/main" val="2588999250"/>
                  </a:ext>
                </a:extLst>
              </a:tr>
            </a:tbl>
          </a:graphicData>
        </a:graphic>
      </p:graphicFrame>
    </p:spTree>
    <p:extLst>
      <p:ext uri="{BB962C8B-B14F-4D97-AF65-F5344CB8AC3E}">
        <p14:creationId xmlns:p14="http://schemas.microsoft.com/office/powerpoint/2010/main" val="1014098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863F7-8092-5C55-20AA-F1A6220056C9}"/>
              </a:ext>
            </a:extLst>
          </p:cNvPr>
          <p:cNvSpPr>
            <a:spLocks noGrp="1"/>
          </p:cNvSpPr>
          <p:nvPr>
            <p:ph type="title"/>
          </p:nvPr>
        </p:nvSpPr>
        <p:spPr/>
        <p:txBody>
          <a:bodyPr/>
          <a:lstStyle/>
          <a:p>
            <a:r>
              <a:rPr lang="en-US"/>
              <a:t>Data Description</a:t>
            </a:r>
          </a:p>
        </p:txBody>
      </p:sp>
      <p:sp>
        <p:nvSpPr>
          <p:cNvPr id="3" name="Content Placeholder 2">
            <a:extLst>
              <a:ext uri="{FF2B5EF4-FFF2-40B4-BE49-F238E27FC236}">
                <a16:creationId xmlns:a16="http://schemas.microsoft.com/office/drawing/2014/main" id="{070DF7FD-C1E9-4E59-D9C0-56D4268308E4}"/>
              </a:ext>
            </a:extLst>
          </p:cNvPr>
          <p:cNvSpPr>
            <a:spLocks noGrp="1"/>
          </p:cNvSpPr>
          <p:nvPr>
            <p:ph sz="half" idx="1"/>
          </p:nvPr>
        </p:nvSpPr>
        <p:spPr>
          <a:xfrm>
            <a:off x="259305" y="1063083"/>
            <a:ext cx="11430000" cy="4225652"/>
          </a:xfrm>
        </p:spPr>
        <p:txBody>
          <a:bodyPr/>
          <a:lstStyle/>
          <a:p>
            <a:r>
              <a:rPr lang="en-US"/>
              <a:t>There are 6 operation condition combinations: </a:t>
            </a:r>
          </a:p>
          <a:p>
            <a:endParaRPr lang="en-US"/>
          </a:p>
          <a:p>
            <a:endParaRPr lang="en-US"/>
          </a:p>
          <a:p>
            <a:endParaRPr lang="en-US"/>
          </a:p>
          <a:p>
            <a:endParaRPr lang="en-US"/>
          </a:p>
          <a:p>
            <a:endParaRPr lang="en-US"/>
          </a:p>
          <a:p>
            <a:endParaRPr lang="en-US"/>
          </a:p>
          <a:p>
            <a:r>
              <a:rPr lang="en-US"/>
              <a:t>And the 4 combination sets are:</a:t>
            </a:r>
          </a:p>
          <a:p>
            <a:endParaRPr lang="en-US"/>
          </a:p>
        </p:txBody>
      </p:sp>
      <p:pic>
        <p:nvPicPr>
          <p:cNvPr id="6" name="Picture 5">
            <a:extLst>
              <a:ext uri="{FF2B5EF4-FFF2-40B4-BE49-F238E27FC236}">
                <a16:creationId xmlns:a16="http://schemas.microsoft.com/office/drawing/2014/main" id="{176AD77F-7662-82AD-86E4-CA72347B8303}"/>
              </a:ext>
            </a:extLst>
          </p:cNvPr>
          <p:cNvPicPr>
            <a:picLocks noChangeAspect="1"/>
          </p:cNvPicPr>
          <p:nvPr/>
        </p:nvPicPr>
        <p:blipFill>
          <a:blip r:embed="rId2"/>
          <a:stretch>
            <a:fillRect/>
          </a:stretch>
        </p:blipFill>
        <p:spPr>
          <a:xfrm>
            <a:off x="3231105" y="1569265"/>
            <a:ext cx="5107352" cy="2695547"/>
          </a:xfrm>
          <a:prstGeom prst="rect">
            <a:avLst/>
          </a:prstGeom>
        </p:spPr>
      </p:pic>
      <p:pic>
        <p:nvPicPr>
          <p:cNvPr id="8" name="Picture 7">
            <a:extLst>
              <a:ext uri="{FF2B5EF4-FFF2-40B4-BE49-F238E27FC236}">
                <a16:creationId xmlns:a16="http://schemas.microsoft.com/office/drawing/2014/main" id="{083456AD-9B91-A5B9-3D87-BAFE100AF98A}"/>
              </a:ext>
            </a:extLst>
          </p:cNvPr>
          <p:cNvPicPr>
            <a:picLocks noChangeAspect="1"/>
          </p:cNvPicPr>
          <p:nvPr/>
        </p:nvPicPr>
        <p:blipFill>
          <a:blip r:embed="rId3"/>
          <a:stretch>
            <a:fillRect/>
          </a:stretch>
        </p:blipFill>
        <p:spPr>
          <a:xfrm>
            <a:off x="4426492" y="4709067"/>
            <a:ext cx="3095625" cy="1866900"/>
          </a:xfrm>
          <a:prstGeom prst="rect">
            <a:avLst/>
          </a:prstGeom>
        </p:spPr>
      </p:pic>
    </p:spTree>
    <p:extLst>
      <p:ext uri="{BB962C8B-B14F-4D97-AF65-F5344CB8AC3E}">
        <p14:creationId xmlns:p14="http://schemas.microsoft.com/office/powerpoint/2010/main" val="423772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E22F3-1205-3AD0-1CF2-1FF9DF2EF29F}"/>
              </a:ext>
            </a:extLst>
          </p:cNvPr>
          <p:cNvSpPr>
            <a:spLocks noGrp="1"/>
          </p:cNvSpPr>
          <p:nvPr>
            <p:ph type="title"/>
          </p:nvPr>
        </p:nvSpPr>
        <p:spPr/>
        <p:txBody>
          <a:bodyPr/>
          <a:lstStyle/>
          <a:p>
            <a:r>
              <a:rPr lang="en-GB">
                <a:latin typeface="Roboto"/>
                <a:ea typeface="Roboto"/>
                <a:cs typeface="Roboto"/>
              </a:rPr>
              <a:t>Data Preprocessing</a:t>
            </a:r>
            <a:endParaRPr lang="en-GB"/>
          </a:p>
        </p:txBody>
      </p:sp>
      <p:sp>
        <p:nvSpPr>
          <p:cNvPr id="3" name="Content Placeholder 2">
            <a:extLst>
              <a:ext uri="{FF2B5EF4-FFF2-40B4-BE49-F238E27FC236}">
                <a16:creationId xmlns:a16="http://schemas.microsoft.com/office/drawing/2014/main" id="{E8F1493F-92D0-AB37-0BFD-0E4A9DF7CC07}"/>
              </a:ext>
            </a:extLst>
          </p:cNvPr>
          <p:cNvSpPr>
            <a:spLocks noGrp="1"/>
          </p:cNvSpPr>
          <p:nvPr>
            <p:ph sz="half" idx="1"/>
          </p:nvPr>
        </p:nvSpPr>
        <p:spPr>
          <a:xfrm>
            <a:off x="379047" y="1215483"/>
            <a:ext cx="11083609" cy="4225652"/>
          </a:xfrm>
        </p:spPr>
        <p:txBody>
          <a:bodyPr vert="horz" lIns="91440" tIns="45720" rIns="91440" bIns="45720" rtlCol="0" anchor="t">
            <a:normAutofit/>
          </a:bodyPr>
          <a:lstStyle/>
          <a:p>
            <a:r>
              <a:rPr lang="en-GB">
                <a:latin typeface="Roboto"/>
                <a:ea typeface="Roboto"/>
                <a:cs typeface="Roboto"/>
              </a:rPr>
              <a:t>Check missing value in dataset</a:t>
            </a:r>
          </a:p>
          <a:p>
            <a:r>
              <a:rPr lang="en-GB">
                <a:latin typeface="Roboto"/>
                <a:ea typeface="Roboto"/>
                <a:cs typeface="Roboto"/>
              </a:rPr>
              <a:t>Feature selection</a:t>
            </a:r>
          </a:p>
          <a:p>
            <a:pPr lvl="1"/>
            <a:r>
              <a:rPr lang="en-GB" b="1">
                <a:latin typeface="Roboto"/>
                <a:ea typeface="Roboto"/>
                <a:cs typeface="Roboto"/>
              </a:rPr>
              <a:t>Variance thresholding: </a:t>
            </a:r>
            <a:r>
              <a:rPr lang="en-GB">
                <a:latin typeface="Roboto"/>
                <a:ea typeface="Roboto"/>
                <a:cs typeface="Roboto"/>
              </a:rPr>
              <a:t>remove low-variance features, and reduce the dimensionality of the dataset</a:t>
            </a:r>
          </a:p>
          <a:p>
            <a:pPr lvl="1"/>
            <a:r>
              <a:rPr lang="en-GB" b="1">
                <a:latin typeface="Roboto"/>
                <a:ea typeface="Roboto"/>
                <a:cs typeface="Roboto"/>
              </a:rPr>
              <a:t>Random forest: </a:t>
            </a:r>
            <a:r>
              <a:rPr lang="en-GB">
                <a:latin typeface="Roboto"/>
                <a:ea typeface="Roboto"/>
                <a:cs typeface="Roboto"/>
              </a:rPr>
              <a:t>effective in ranking features based on importance in making accurate predictions by the use of multiple decision trees; also in handling non-linear relationships</a:t>
            </a:r>
          </a:p>
          <a:p>
            <a:pPr lvl="1"/>
            <a:r>
              <a:rPr lang="en-GB">
                <a:latin typeface="Roboto"/>
                <a:ea typeface="Roboto"/>
                <a:cs typeface="Roboto"/>
              </a:rPr>
              <a:t>Combining these two </a:t>
            </a:r>
            <a:r>
              <a:rPr lang="en-US">
                <a:latin typeface="Roboto"/>
                <a:ea typeface="Roboto"/>
                <a:cs typeface="Roboto"/>
              </a:rPr>
              <a:t>balances the simplicity and computational efficiency, improve the effectiveness and performance of the model</a:t>
            </a:r>
          </a:p>
          <a:p>
            <a:r>
              <a:rPr lang="en-GB">
                <a:latin typeface="Roboto"/>
                <a:ea typeface="Roboto"/>
                <a:cs typeface="Roboto"/>
              </a:rPr>
              <a:t>Normalization</a:t>
            </a:r>
          </a:p>
          <a:p>
            <a:pPr lvl="1"/>
            <a:r>
              <a:rPr lang="en-GB" b="1" err="1">
                <a:latin typeface="Roboto"/>
                <a:ea typeface="Roboto"/>
                <a:cs typeface="Roboto"/>
              </a:rPr>
              <a:t>MinMaxScaler</a:t>
            </a:r>
            <a:r>
              <a:rPr lang="en-GB" b="1">
                <a:latin typeface="Roboto"/>
                <a:ea typeface="Roboto"/>
                <a:cs typeface="Roboto"/>
              </a:rPr>
              <a:t>: </a:t>
            </a:r>
            <a:r>
              <a:rPr lang="en-US" b="1">
                <a:latin typeface="Roboto"/>
                <a:ea typeface="Roboto"/>
                <a:cs typeface="Roboto"/>
              </a:rPr>
              <a:t> </a:t>
            </a:r>
            <a:r>
              <a:rPr lang="en-US">
                <a:latin typeface="Roboto"/>
                <a:ea typeface="Roboto"/>
                <a:cs typeface="Roboto"/>
              </a:rPr>
              <a:t>transforms features by scaling them to a given range, typically between 0 and 1, but preserve the shape of the original distribution</a:t>
            </a:r>
            <a:endParaRPr lang="en-GB">
              <a:latin typeface="Roboto"/>
              <a:ea typeface="Roboto"/>
              <a:cs typeface="Roboto"/>
            </a:endParaRPr>
          </a:p>
          <a:p>
            <a:pPr lvl="1"/>
            <a:endParaRPr lang="en-GB"/>
          </a:p>
          <a:p>
            <a:pPr lvl="1"/>
            <a:endParaRPr lang="en-GB"/>
          </a:p>
        </p:txBody>
      </p:sp>
    </p:spTree>
    <p:extLst>
      <p:ext uri="{BB962C8B-B14F-4D97-AF65-F5344CB8AC3E}">
        <p14:creationId xmlns:p14="http://schemas.microsoft.com/office/powerpoint/2010/main" val="2053019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58AE8-2CBA-5A10-F79B-4C5857D28267}"/>
              </a:ext>
            </a:extLst>
          </p:cNvPr>
          <p:cNvSpPr>
            <a:spLocks noGrp="1"/>
          </p:cNvSpPr>
          <p:nvPr>
            <p:ph type="title"/>
          </p:nvPr>
        </p:nvSpPr>
        <p:spPr>
          <a:xfrm>
            <a:off x="381000" y="200722"/>
            <a:ext cx="11430000" cy="1014761"/>
          </a:xfrm>
        </p:spPr>
        <p:txBody>
          <a:bodyPr anchor="ctr">
            <a:normAutofit/>
          </a:bodyPr>
          <a:lstStyle/>
          <a:p>
            <a:r>
              <a:rPr lang="en-US">
                <a:latin typeface="Roboto"/>
                <a:ea typeface="Roboto"/>
                <a:cs typeface="Roboto"/>
              </a:rPr>
              <a:t>Feature Selection</a:t>
            </a:r>
            <a:endParaRPr lang="en-US"/>
          </a:p>
        </p:txBody>
      </p:sp>
      <p:pic>
        <p:nvPicPr>
          <p:cNvPr id="21" name="Picture Placeholder 20" descr="A graph of a random forest feature&#10;&#10;Description automatically generated">
            <a:extLst>
              <a:ext uri="{FF2B5EF4-FFF2-40B4-BE49-F238E27FC236}">
                <a16:creationId xmlns:a16="http://schemas.microsoft.com/office/drawing/2014/main" id="{BBE6EC31-D3B2-434D-3994-0093F4E6C565}"/>
              </a:ext>
            </a:extLst>
          </p:cNvPr>
          <p:cNvPicPr>
            <a:picLocks noGrp="1" noChangeAspect="1"/>
          </p:cNvPicPr>
          <p:nvPr>
            <p:ph sz="half" idx="1"/>
          </p:nvPr>
        </p:nvPicPr>
        <p:blipFill>
          <a:blip r:embed="rId2"/>
          <a:stretch/>
        </p:blipFill>
        <p:spPr>
          <a:xfrm>
            <a:off x="617939" y="1215483"/>
            <a:ext cx="5137571" cy="4225652"/>
          </a:xfrm>
          <a:noFill/>
        </p:spPr>
      </p:pic>
      <p:sp>
        <p:nvSpPr>
          <p:cNvPr id="26" name="Content Placeholder 3">
            <a:extLst>
              <a:ext uri="{FF2B5EF4-FFF2-40B4-BE49-F238E27FC236}">
                <a16:creationId xmlns:a16="http://schemas.microsoft.com/office/drawing/2014/main" id="{26E0CBC9-D94E-54FB-1CBD-04C4BE4A7D54}"/>
              </a:ext>
            </a:extLst>
          </p:cNvPr>
          <p:cNvSpPr>
            <a:spLocks noGrp="1"/>
          </p:cNvSpPr>
          <p:nvPr>
            <p:ph sz="half" idx="2"/>
          </p:nvPr>
        </p:nvSpPr>
        <p:spPr>
          <a:xfrm>
            <a:off x="6149975" y="1310733"/>
            <a:ext cx="5613400" cy="4225652"/>
          </a:xfrm>
        </p:spPr>
        <p:txBody>
          <a:bodyPr vert="horz" lIns="91440" tIns="45720" rIns="91440" bIns="45720" rtlCol="0" anchor="t">
            <a:noAutofit/>
          </a:bodyPr>
          <a:lstStyle/>
          <a:p>
            <a:r>
              <a:rPr lang="en-US">
                <a:latin typeface="Roboto"/>
                <a:ea typeface="Roboto"/>
                <a:cs typeface="Roboto"/>
              </a:rPr>
              <a:t>FD001(Left Figure):</a:t>
            </a:r>
          </a:p>
          <a:p>
            <a:pPr marL="457200" lvl="1" indent="0">
              <a:buNone/>
            </a:pPr>
            <a:r>
              <a:rPr lang="en-US">
                <a:latin typeface="Roboto"/>
                <a:ea typeface="Roboto"/>
                <a:cs typeface="Roboto"/>
              </a:rPr>
              <a:t> 'S2', 'S3', 'S4', 'S7', 'S9', 'S11', 'S12', 'S14', 'S20'</a:t>
            </a:r>
          </a:p>
          <a:p>
            <a:r>
              <a:rPr lang="en-US">
                <a:latin typeface="Roboto"/>
                <a:ea typeface="Roboto"/>
                <a:cs typeface="Roboto"/>
              </a:rPr>
              <a:t>FD002:</a:t>
            </a:r>
          </a:p>
          <a:p>
            <a:pPr marL="457200" lvl="1" indent="0">
              <a:spcBef>
                <a:spcPts val="1000"/>
              </a:spcBef>
              <a:buNone/>
            </a:pPr>
            <a:r>
              <a:rPr lang="en-US">
                <a:latin typeface="Roboto"/>
                <a:ea typeface="Roboto"/>
                <a:cs typeface="Roboto"/>
              </a:rPr>
              <a:t>'OP1', 'OP2', 'S2', 'S3' , 'S4', 'S7', 'S8', 'S9', 'S11', 'S12', 'S13', 'S14', 'S15', 'S20', 'S21'</a:t>
            </a:r>
          </a:p>
          <a:p>
            <a:r>
              <a:rPr lang="en-US">
                <a:latin typeface="Roboto"/>
                <a:ea typeface="Roboto"/>
                <a:cs typeface="Roboto"/>
              </a:rPr>
              <a:t>FD003:</a:t>
            </a:r>
          </a:p>
          <a:p>
            <a:pPr marL="457200" lvl="1" indent="0">
              <a:buNone/>
            </a:pPr>
            <a:r>
              <a:rPr lang="en-US">
                <a:latin typeface="Roboto"/>
                <a:ea typeface="Roboto"/>
                <a:cs typeface="Roboto"/>
              </a:rPr>
              <a:t>'S2', 'S3', 'S4', 'S7', 'S8', 'S9','S11', 'S12', 'S13', 'S14', 'S20', 'S21'</a:t>
            </a:r>
            <a:endParaRPr lang="en-US"/>
          </a:p>
          <a:p>
            <a:r>
              <a:rPr lang="en-US">
                <a:latin typeface="Roboto"/>
                <a:ea typeface="Roboto"/>
                <a:cs typeface="Roboto"/>
              </a:rPr>
              <a:t>FD004:</a:t>
            </a:r>
          </a:p>
          <a:p>
            <a:pPr marL="457200" lvl="1" indent="0">
              <a:buNone/>
            </a:pPr>
            <a:r>
              <a:rPr lang="en-US">
                <a:latin typeface="Roboto"/>
                <a:ea typeface="Roboto"/>
                <a:cs typeface="Roboto"/>
              </a:rPr>
              <a:t>'OP1', 'OP2', 'S2', 'S3' , 'S4', 'S7', 'S8', 'S9', 'S11', 'S12', 'S13', 'S14', 'S15', 'S20', 'S21' </a:t>
            </a:r>
            <a:endParaRPr lang="en-US"/>
          </a:p>
          <a:p>
            <a:endParaRPr lang="en-US" sz="2000">
              <a:latin typeface="Roboto"/>
              <a:ea typeface="Roboto"/>
              <a:cs typeface="Roboto"/>
            </a:endParaRPr>
          </a:p>
        </p:txBody>
      </p:sp>
    </p:spTree>
    <p:extLst>
      <p:ext uri="{BB962C8B-B14F-4D97-AF65-F5344CB8AC3E}">
        <p14:creationId xmlns:p14="http://schemas.microsoft.com/office/powerpoint/2010/main" val="1992529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4FD0-00A1-44C5-A97B-12DE903DA26C}"/>
              </a:ext>
            </a:extLst>
          </p:cNvPr>
          <p:cNvSpPr>
            <a:spLocks noGrp="1"/>
          </p:cNvSpPr>
          <p:nvPr>
            <p:ph type="title"/>
          </p:nvPr>
        </p:nvSpPr>
        <p:spPr/>
        <p:txBody>
          <a:bodyPr/>
          <a:lstStyle/>
          <a:p>
            <a:r>
              <a:rPr lang="en-US" dirty="0"/>
              <a:t>Cox Proportional Hazard Model</a:t>
            </a:r>
          </a:p>
        </p:txBody>
      </p:sp>
    </p:spTree>
    <p:extLst>
      <p:ext uri="{BB962C8B-B14F-4D97-AF65-F5344CB8AC3E}">
        <p14:creationId xmlns:p14="http://schemas.microsoft.com/office/powerpoint/2010/main" val="149119899"/>
      </p:ext>
    </p:extLst>
  </p:cSld>
  <p:clrMapOvr>
    <a:masterClrMapping/>
  </p:clrMapOvr>
</p:sld>
</file>

<file path=ppt/theme/theme1.xml><?xml version="1.0" encoding="utf-8"?>
<a:theme xmlns:a="http://schemas.openxmlformats.org/drawingml/2006/main"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Dividers">
  <a:themeElements>
    <a:clrScheme name="GA Tech 2021">
      <a:dk1>
        <a:srgbClr val="003057"/>
      </a:dk1>
      <a:lt1>
        <a:srgbClr val="FFFFFF"/>
      </a:lt1>
      <a:dk2>
        <a:srgbClr val="545859"/>
      </a:dk2>
      <a:lt2>
        <a:srgbClr val="D6DBD3"/>
      </a:lt2>
      <a:accent1>
        <a:srgbClr val="EAAA00"/>
      </a:accent1>
      <a:accent2>
        <a:srgbClr val="64CCC9"/>
      </a:accent2>
      <a:accent3>
        <a:srgbClr val="A3D233"/>
      </a:accent3>
      <a:accent4>
        <a:srgbClr val="7800FF"/>
      </a:accent4>
      <a:accent5>
        <a:srgbClr val="008C95"/>
      </a:accent5>
      <a:accent6>
        <a:srgbClr val="E04F3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3.xml><?xml version="1.0" encoding="utf-8"?>
<a:theme xmlns:a="http://schemas.openxmlformats.org/drawingml/2006/main"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d624b7-a997-432c-a851-c0258466c446" xsi:nil="true"/>
    <lcf76f155ced4ddcb4097134ff3c332f xmlns="af508703-1f73-4d1f-8817-b7ca74bbb3a2">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1401C71A447DC4B8FB5B49460D522D4" ma:contentTypeVersion="9" ma:contentTypeDescription="Create a new document." ma:contentTypeScope="" ma:versionID="7bf54f23e6fcedb11b46f5a96b69e3fd">
  <xsd:schema xmlns:xsd="http://www.w3.org/2001/XMLSchema" xmlns:xs="http://www.w3.org/2001/XMLSchema" xmlns:p="http://schemas.microsoft.com/office/2006/metadata/properties" xmlns:ns2="af508703-1f73-4d1f-8817-b7ca74bbb3a2" xmlns:ns3="23d624b7-a997-432c-a851-c0258466c446" targetNamespace="http://schemas.microsoft.com/office/2006/metadata/properties" ma:root="true" ma:fieldsID="884bbd5da021364f49bada64d73db300" ns2:_="" ns3:_="">
    <xsd:import namespace="af508703-1f73-4d1f-8817-b7ca74bbb3a2"/>
    <xsd:import namespace="23d624b7-a997-432c-a851-c0258466c44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508703-1f73-4d1f-8817-b7ca74bbb3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c2506c3-735d-4e70-aa79-204d06275b9f"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d624b7-a997-432c-a851-c0258466c446"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43f52b03-6eb3-4310-978b-2b5187fcc971}" ma:internalName="TaxCatchAll" ma:showField="CatchAllData" ma:web="23d624b7-a997-432c-a851-c0258466c4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25F6C3-F75C-47FE-BFA6-7E99D5963983}">
  <ds:schemaRefs>
    <ds:schemaRef ds:uri="23d624b7-a997-432c-a851-c0258466c446"/>
    <ds:schemaRef ds:uri="af508703-1f73-4d1f-8817-b7ca74bbb3a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7B4C390-A743-44A1-971E-418797E68FC0}">
  <ds:schemaRefs>
    <ds:schemaRef ds:uri="http://schemas.microsoft.com/sharepoint/v3/contenttype/forms"/>
  </ds:schemaRefs>
</ds:datastoreItem>
</file>

<file path=customXml/itemProps3.xml><?xml version="1.0" encoding="utf-8"?>
<ds:datastoreItem xmlns:ds="http://schemas.openxmlformats.org/officeDocument/2006/customXml" ds:itemID="{ABA95FCA-DE44-449F-B194-5BB252083BFA}">
  <ds:schemaRefs>
    <ds:schemaRef ds:uri="23d624b7-a997-432c-a851-c0258466c446"/>
    <ds:schemaRef ds:uri="af508703-1f73-4d1f-8817-b7ca74bbb3a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GATech_PPTtemplate_2021_wide</Template>
  <TotalTime>213</TotalTime>
  <Words>3253</Words>
  <Application>Microsoft Macintosh PowerPoint</Application>
  <PresentationFormat>Widescreen</PresentationFormat>
  <Paragraphs>361</Paragraphs>
  <Slides>32</Slides>
  <Notes>14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32</vt:i4>
      </vt:variant>
    </vt:vector>
  </HeadingPairs>
  <TitlesOfParts>
    <vt:vector size="41" baseType="lpstr">
      <vt:lpstr>Courier New</vt:lpstr>
      <vt:lpstr>Arial</vt:lpstr>
      <vt:lpstr>ElsevierGulliver</vt:lpstr>
      <vt:lpstr>Roboto</vt:lpstr>
      <vt:lpstr>Cambria Math</vt:lpstr>
      <vt:lpstr>Calibri</vt:lpstr>
      <vt:lpstr>Title Page</vt:lpstr>
      <vt:lpstr>Dividers</vt:lpstr>
      <vt:lpstr>Content Page</vt:lpstr>
      <vt:lpstr>Jet Engine Lifecycle Survival Analysis and Remaining Useful Life (RUL) Prediction</vt:lpstr>
      <vt:lpstr>Motivations</vt:lpstr>
      <vt:lpstr>Dataset</vt:lpstr>
      <vt:lpstr>Objectives</vt:lpstr>
      <vt:lpstr>Data Description</vt:lpstr>
      <vt:lpstr>Data Description</vt:lpstr>
      <vt:lpstr>Data Preprocessing</vt:lpstr>
      <vt:lpstr>Feature Selection</vt:lpstr>
      <vt:lpstr>Cox Proportional Hazard Model</vt:lpstr>
      <vt:lpstr>CoxPH Dataset Preprocessing</vt:lpstr>
      <vt:lpstr>CoxPH Survival Analysis </vt:lpstr>
      <vt:lpstr>CoxPH Survival Analysis</vt:lpstr>
      <vt:lpstr>CoxPH Survival Analysis</vt:lpstr>
      <vt:lpstr>CoxPH Survival Analysis</vt:lpstr>
      <vt:lpstr>CoxPH Survival Analysis – Survival Function</vt:lpstr>
      <vt:lpstr>Survival Curves</vt:lpstr>
      <vt:lpstr>Evaluation of the Model on the testing datasets</vt:lpstr>
      <vt:lpstr>Advantages and Limitations of CoxPH</vt:lpstr>
      <vt:lpstr>Long Short Term Memory Model</vt:lpstr>
      <vt:lpstr>PowerPoint Presentation</vt:lpstr>
      <vt:lpstr>PowerPoint Presentation</vt:lpstr>
      <vt:lpstr>LSTM Governing Equations</vt:lpstr>
      <vt:lpstr>PowerPoint Presentation</vt:lpstr>
      <vt:lpstr>Creating Sliding Window Sequences</vt:lpstr>
      <vt:lpstr>Training and Testing Dataset</vt:lpstr>
      <vt:lpstr>LSTM Model Build</vt:lpstr>
      <vt:lpstr>Prediction</vt:lpstr>
      <vt:lpstr>Prediction (cont.)</vt:lpstr>
      <vt:lpstr>Evaluation Metrics</vt:lpstr>
      <vt:lpstr>Conclusion</vt:lpstr>
      <vt:lpstr>Reference:</vt:lpstr>
      <vt:lpstr>Thank you for listening</vt:lpstr>
    </vt:vector>
  </TitlesOfParts>
  <Company>Georgia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 and Charts  Style Guide</dc:title>
  <dc:creator>Perez, Raul N</dc:creator>
  <cp:lastModifiedBy>Zhao, Siming</cp:lastModifiedBy>
  <cp:revision>8</cp:revision>
  <dcterms:created xsi:type="dcterms:W3CDTF">2022-08-24T13:02:54Z</dcterms:created>
  <dcterms:modified xsi:type="dcterms:W3CDTF">2023-12-12T00:37:52Z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0x01010031401C71A447DC4B8FB5B49460D522D4</vt:lpwstr>
  </property>
  <property fmtid="{D5CDD505-2E9C-101B-9397-08002B2CF9AE}" pid="3" name="MediaServiceImageTags">
    <vt:lpwstr/>
  </property>
</Properties>
</file>